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1" r:id="rId6"/>
    <p:sldId id="262" r:id="rId7"/>
    <p:sldId id="263" r:id="rId8"/>
    <p:sldId id="264" r:id="rId9"/>
    <p:sldId id="260"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3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202CA7-A18D-462C-A9FE-58AFA5BEB1F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DC241A6-E1B8-4084-8203-AB367EFF9B2C}">
      <dgm:prSet/>
      <dgm:spPr/>
      <dgm:t>
        <a:bodyPr/>
        <a:lstStyle/>
        <a:p>
          <a:r>
            <a:rPr lang="en-US"/>
            <a:t>Nursing requires </a:t>
          </a:r>
          <a:r>
            <a:rPr lang="en-US" b="1"/>
            <a:t>application</a:t>
          </a:r>
          <a:r>
            <a:rPr lang="en-US"/>
            <a:t> of knowledge, skills , &amp; abilities. </a:t>
          </a:r>
        </a:p>
      </dgm:t>
    </dgm:pt>
    <dgm:pt modelId="{1834966A-365D-4906-8F51-6F7856697361}" type="parTrans" cxnId="{29A06B38-F23E-4164-95B7-6E130DB3A45C}">
      <dgm:prSet/>
      <dgm:spPr/>
      <dgm:t>
        <a:bodyPr/>
        <a:lstStyle/>
        <a:p>
          <a:endParaRPr lang="en-US"/>
        </a:p>
      </dgm:t>
    </dgm:pt>
    <dgm:pt modelId="{2CD59B2D-FA41-4FB9-BC2B-0F1CE9396058}" type="sibTrans" cxnId="{29A06B38-F23E-4164-95B7-6E130DB3A45C}">
      <dgm:prSet/>
      <dgm:spPr/>
      <dgm:t>
        <a:bodyPr/>
        <a:lstStyle/>
        <a:p>
          <a:endParaRPr lang="en-US"/>
        </a:p>
      </dgm:t>
    </dgm:pt>
    <dgm:pt modelId="{F198FD0C-A406-4A9B-B7EC-74797DD3C2AA}">
      <dgm:prSet/>
      <dgm:spPr/>
      <dgm:t>
        <a:bodyPr/>
        <a:lstStyle/>
        <a:p>
          <a:r>
            <a:rPr lang="en-US"/>
            <a:t>Questions on your exams are written in a way that requires a more complex thought process than Semester 1. </a:t>
          </a:r>
        </a:p>
      </dgm:t>
    </dgm:pt>
    <dgm:pt modelId="{63A49699-E485-482F-B424-BEAA23647B48}" type="parTrans" cxnId="{AD03F275-5AC2-4E20-9EE2-C70E6D4A2FB6}">
      <dgm:prSet/>
      <dgm:spPr/>
      <dgm:t>
        <a:bodyPr/>
        <a:lstStyle/>
        <a:p>
          <a:endParaRPr lang="en-US"/>
        </a:p>
      </dgm:t>
    </dgm:pt>
    <dgm:pt modelId="{6453D08A-C4DD-4940-B555-F65D620D2232}" type="sibTrans" cxnId="{AD03F275-5AC2-4E20-9EE2-C70E6D4A2FB6}">
      <dgm:prSet/>
      <dgm:spPr/>
      <dgm:t>
        <a:bodyPr/>
        <a:lstStyle/>
        <a:p>
          <a:endParaRPr lang="en-US"/>
        </a:p>
      </dgm:t>
    </dgm:pt>
    <dgm:pt modelId="{3F0774E0-F1A2-4BAF-915B-6C76A593E06B}">
      <dgm:prSet/>
      <dgm:spPr/>
      <dgm:t>
        <a:bodyPr/>
        <a:lstStyle/>
        <a:p>
          <a:r>
            <a:rPr lang="en-US"/>
            <a:t>Critical thinking includes:</a:t>
          </a:r>
        </a:p>
      </dgm:t>
    </dgm:pt>
    <dgm:pt modelId="{21DCF782-E665-4064-9AC3-814C8CEA1918}" type="parTrans" cxnId="{D4AB5F4A-CE91-48EA-987E-C72314BBE1A8}">
      <dgm:prSet/>
      <dgm:spPr/>
      <dgm:t>
        <a:bodyPr/>
        <a:lstStyle/>
        <a:p>
          <a:endParaRPr lang="en-US"/>
        </a:p>
      </dgm:t>
    </dgm:pt>
    <dgm:pt modelId="{7FA3E4A2-1925-4129-A26D-8F4A59E9B1AE}" type="sibTrans" cxnId="{D4AB5F4A-CE91-48EA-987E-C72314BBE1A8}">
      <dgm:prSet/>
      <dgm:spPr/>
      <dgm:t>
        <a:bodyPr/>
        <a:lstStyle/>
        <a:p>
          <a:endParaRPr lang="en-US"/>
        </a:p>
      </dgm:t>
    </dgm:pt>
    <dgm:pt modelId="{FB4CCF35-2056-4AF2-AD61-157A65C16E10}">
      <dgm:prSet/>
      <dgm:spPr/>
      <dgm:t>
        <a:bodyPr/>
        <a:lstStyle/>
        <a:p>
          <a:r>
            <a:rPr lang="en-US"/>
            <a:t>Identifying problems, issues, &amp; risks</a:t>
          </a:r>
        </a:p>
      </dgm:t>
    </dgm:pt>
    <dgm:pt modelId="{B2C61217-6C9A-4285-A4D9-9C5088E506A1}" type="parTrans" cxnId="{F7175D60-F590-4982-8C91-7362ADD20837}">
      <dgm:prSet/>
      <dgm:spPr/>
      <dgm:t>
        <a:bodyPr/>
        <a:lstStyle/>
        <a:p>
          <a:endParaRPr lang="en-US"/>
        </a:p>
      </dgm:t>
    </dgm:pt>
    <dgm:pt modelId="{0601D21A-C046-496F-8024-07743B9A6175}" type="sibTrans" cxnId="{F7175D60-F590-4982-8C91-7362ADD20837}">
      <dgm:prSet/>
      <dgm:spPr/>
      <dgm:t>
        <a:bodyPr/>
        <a:lstStyle/>
        <a:p>
          <a:endParaRPr lang="en-US"/>
        </a:p>
      </dgm:t>
    </dgm:pt>
    <dgm:pt modelId="{44B4F07A-630A-442A-B44C-E8D66B95D0CE}">
      <dgm:prSet/>
      <dgm:spPr/>
      <dgm:t>
        <a:bodyPr/>
        <a:lstStyle/>
        <a:p>
          <a:r>
            <a:rPr lang="en-US"/>
            <a:t>Problem-solving</a:t>
          </a:r>
        </a:p>
      </dgm:t>
    </dgm:pt>
    <dgm:pt modelId="{0B9C30DF-37AA-471F-A415-56A2539B42B2}" type="parTrans" cxnId="{F952FF7E-813B-4F66-B820-BAA39DCF9C7B}">
      <dgm:prSet/>
      <dgm:spPr/>
      <dgm:t>
        <a:bodyPr/>
        <a:lstStyle/>
        <a:p>
          <a:endParaRPr lang="en-US"/>
        </a:p>
      </dgm:t>
    </dgm:pt>
    <dgm:pt modelId="{CC93BABB-A1CB-4E33-A785-32D058593C61}" type="sibTrans" cxnId="{F952FF7E-813B-4F66-B820-BAA39DCF9C7B}">
      <dgm:prSet/>
      <dgm:spPr/>
      <dgm:t>
        <a:bodyPr/>
        <a:lstStyle/>
        <a:p>
          <a:endParaRPr lang="en-US"/>
        </a:p>
      </dgm:t>
    </dgm:pt>
    <dgm:pt modelId="{F20DF03E-5B2A-48EE-8026-27D888182190}">
      <dgm:prSet/>
      <dgm:spPr/>
      <dgm:t>
        <a:bodyPr/>
        <a:lstStyle/>
        <a:p>
          <a:r>
            <a:rPr lang="en-US"/>
            <a:t>Developing &amp; implementing plans</a:t>
          </a:r>
        </a:p>
      </dgm:t>
    </dgm:pt>
    <dgm:pt modelId="{E3DF9C64-36B8-4B84-902C-2A5C79F5CA52}" type="parTrans" cxnId="{96E2A516-87FC-4DF2-ACAC-3B7FF087B1FC}">
      <dgm:prSet/>
      <dgm:spPr/>
      <dgm:t>
        <a:bodyPr/>
        <a:lstStyle/>
        <a:p>
          <a:endParaRPr lang="en-US"/>
        </a:p>
      </dgm:t>
    </dgm:pt>
    <dgm:pt modelId="{C410C612-0E1A-4AE1-815A-14DDE6AA4564}" type="sibTrans" cxnId="{96E2A516-87FC-4DF2-ACAC-3B7FF087B1FC}">
      <dgm:prSet/>
      <dgm:spPr/>
      <dgm:t>
        <a:bodyPr/>
        <a:lstStyle/>
        <a:p>
          <a:endParaRPr lang="en-US"/>
        </a:p>
      </dgm:t>
    </dgm:pt>
    <dgm:pt modelId="{78F0CEA0-C7B7-4B8B-A2F3-177469309A55}">
      <dgm:prSet/>
      <dgm:spPr/>
      <dgm:t>
        <a:bodyPr/>
        <a:lstStyle/>
        <a:p>
          <a:r>
            <a:rPr lang="en-US"/>
            <a:t>Monitoring progress &amp; evaluating outcomes</a:t>
          </a:r>
        </a:p>
      </dgm:t>
    </dgm:pt>
    <dgm:pt modelId="{33301CD1-FD1F-4AA9-99A5-17B848B5F734}" type="parTrans" cxnId="{024FCBE4-F8C5-4FB6-AF6E-E683281993E2}">
      <dgm:prSet/>
      <dgm:spPr/>
      <dgm:t>
        <a:bodyPr/>
        <a:lstStyle/>
        <a:p>
          <a:endParaRPr lang="en-US"/>
        </a:p>
      </dgm:t>
    </dgm:pt>
    <dgm:pt modelId="{C5F6D0DC-43DC-4922-A25B-92F9BD83E1ED}" type="sibTrans" cxnId="{024FCBE4-F8C5-4FB6-AF6E-E683281993E2}">
      <dgm:prSet/>
      <dgm:spPr/>
      <dgm:t>
        <a:bodyPr/>
        <a:lstStyle/>
        <a:p>
          <a:endParaRPr lang="en-US"/>
        </a:p>
      </dgm:t>
    </dgm:pt>
    <dgm:pt modelId="{41D41D07-B6F6-4795-9913-A84E57DADB3E}">
      <dgm:prSet/>
      <dgm:spPr/>
      <dgm:t>
        <a:bodyPr/>
        <a:lstStyle/>
        <a:p>
          <a:r>
            <a:rPr lang="en-US"/>
            <a:t>Improving process</a:t>
          </a:r>
        </a:p>
      </dgm:t>
    </dgm:pt>
    <dgm:pt modelId="{690CAC81-E2FE-4351-9582-28992527A245}" type="parTrans" cxnId="{87463228-18E2-496A-ACF5-B4106982250A}">
      <dgm:prSet/>
      <dgm:spPr/>
      <dgm:t>
        <a:bodyPr/>
        <a:lstStyle/>
        <a:p>
          <a:endParaRPr lang="en-US"/>
        </a:p>
      </dgm:t>
    </dgm:pt>
    <dgm:pt modelId="{C5D4362C-DDB4-4F4F-8DAF-47DAB581AF8D}" type="sibTrans" cxnId="{87463228-18E2-496A-ACF5-B4106982250A}">
      <dgm:prSet/>
      <dgm:spPr/>
      <dgm:t>
        <a:bodyPr/>
        <a:lstStyle/>
        <a:p>
          <a:endParaRPr lang="en-US"/>
        </a:p>
      </dgm:t>
    </dgm:pt>
    <dgm:pt modelId="{3D7D57A7-0CC9-4BDB-AFE5-65A10C057BCB}" type="pres">
      <dgm:prSet presAssocID="{6B202CA7-A18D-462C-A9FE-58AFA5BEB1F9}" presName="linear" presStyleCnt="0">
        <dgm:presLayoutVars>
          <dgm:animLvl val="lvl"/>
          <dgm:resizeHandles val="exact"/>
        </dgm:presLayoutVars>
      </dgm:prSet>
      <dgm:spPr/>
    </dgm:pt>
    <dgm:pt modelId="{01EAB715-44C6-41E9-8C6F-7F4391402F3E}" type="pres">
      <dgm:prSet presAssocID="{7DC241A6-E1B8-4084-8203-AB367EFF9B2C}" presName="parentText" presStyleLbl="node1" presStyleIdx="0" presStyleCnt="3">
        <dgm:presLayoutVars>
          <dgm:chMax val="0"/>
          <dgm:bulletEnabled val="1"/>
        </dgm:presLayoutVars>
      </dgm:prSet>
      <dgm:spPr/>
    </dgm:pt>
    <dgm:pt modelId="{ABF3BC8F-28FE-4302-A303-AA51E2ED5EF0}" type="pres">
      <dgm:prSet presAssocID="{2CD59B2D-FA41-4FB9-BC2B-0F1CE9396058}" presName="spacer" presStyleCnt="0"/>
      <dgm:spPr/>
    </dgm:pt>
    <dgm:pt modelId="{700CFC32-4E3D-4F5D-B8C6-0A69D4F8EDBD}" type="pres">
      <dgm:prSet presAssocID="{F198FD0C-A406-4A9B-B7EC-74797DD3C2AA}" presName="parentText" presStyleLbl="node1" presStyleIdx="1" presStyleCnt="3">
        <dgm:presLayoutVars>
          <dgm:chMax val="0"/>
          <dgm:bulletEnabled val="1"/>
        </dgm:presLayoutVars>
      </dgm:prSet>
      <dgm:spPr/>
    </dgm:pt>
    <dgm:pt modelId="{3EB23E41-6310-4689-96F6-0CA37747B58C}" type="pres">
      <dgm:prSet presAssocID="{6453D08A-C4DD-4940-B555-F65D620D2232}" presName="spacer" presStyleCnt="0"/>
      <dgm:spPr/>
    </dgm:pt>
    <dgm:pt modelId="{E4E0821F-871E-47EA-AE61-EC1A94D22760}" type="pres">
      <dgm:prSet presAssocID="{3F0774E0-F1A2-4BAF-915B-6C76A593E06B}" presName="parentText" presStyleLbl="node1" presStyleIdx="2" presStyleCnt="3">
        <dgm:presLayoutVars>
          <dgm:chMax val="0"/>
          <dgm:bulletEnabled val="1"/>
        </dgm:presLayoutVars>
      </dgm:prSet>
      <dgm:spPr/>
    </dgm:pt>
    <dgm:pt modelId="{5DF37C31-1AEB-4617-8D1D-AD076660CD6E}" type="pres">
      <dgm:prSet presAssocID="{3F0774E0-F1A2-4BAF-915B-6C76A593E06B}" presName="childText" presStyleLbl="revTx" presStyleIdx="0" presStyleCnt="1">
        <dgm:presLayoutVars>
          <dgm:bulletEnabled val="1"/>
        </dgm:presLayoutVars>
      </dgm:prSet>
      <dgm:spPr/>
    </dgm:pt>
  </dgm:ptLst>
  <dgm:cxnLst>
    <dgm:cxn modelId="{96E2A516-87FC-4DF2-ACAC-3B7FF087B1FC}" srcId="{3F0774E0-F1A2-4BAF-915B-6C76A593E06B}" destId="{F20DF03E-5B2A-48EE-8026-27D888182190}" srcOrd="2" destOrd="0" parTransId="{E3DF9C64-36B8-4B84-902C-2A5C79F5CA52}" sibTransId="{C410C612-0E1A-4AE1-815A-14DDE6AA4564}"/>
    <dgm:cxn modelId="{7CF6CC1A-1190-4513-8953-482F615FBDB0}" type="presOf" srcId="{F20DF03E-5B2A-48EE-8026-27D888182190}" destId="{5DF37C31-1AEB-4617-8D1D-AD076660CD6E}" srcOrd="0" destOrd="2" presId="urn:microsoft.com/office/officeart/2005/8/layout/vList2"/>
    <dgm:cxn modelId="{3C05C926-AA28-4071-A54B-759A88F45C09}" type="presOf" srcId="{3F0774E0-F1A2-4BAF-915B-6C76A593E06B}" destId="{E4E0821F-871E-47EA-AE61-EC1A94D22760}" srcOrd="0" destOrd="0" presId="urn:microsoft.com/office/officeart/2005/8/layout/vList2"/>
    <dgm:cxn modelId="{87463228-18E2-496A-ACF5-B4106982250A}" srcId="{3F0774E0-F1A2-4BAF-915B-6C76A593E06B}" destId="{41D41D07-B6F6-4795-9913-A84E57DADB3E}" srcOrd="4" destOrd="0" parTransId="{690CAC81-E2FE-4351-9582-28992527A245}" sibTransId="{C5D4362C-DDB4-4F4F-8DAF-47DAB581AF8D}"/>
    <dgm:cxn modelId="{7246D12F-FBE4-40FE-BAF3-E34E105AE899}" type="presOf" srcId="{FB4CCF35-2056-4AF2-AD61-157A65C16E10}" destId="{5DF37C31-1AEB-4617-8D1D-AD076660CD6E}" srcOrd="0" destOrd="0" presId="urn:microsoft.com/office/officeart/2005/8/layout/vList2"/>
    <dgm:cxn modelId="{29A06B38-F23E-4164-95B7-6E130DB3A45C}" srcId="{6B202CA7-A18D-462C-A9FE-58AFA5BEB1F9}" destId="{7DC241A6-E1B8-4084-8203-AB367EFF9B2C}" srcOrd="0" destOrd="0" parTransId="{1834966A-365D-4906-8F51-6F7856697361}" sibTransId="{2CD59B2D-FA41-4FB9-BC2B-0F1CE9396058}"/>
    <dgm:cxn modelId="{F7175D60-F590-4982-8C91-7362ADD20837}" srcId="{3F0774E0-F1A2-4BAF-915B-6C76A593E06B}" destId="{FB4CCF35-2056-4AF2-AD61-157A65C16E10}" srcOrd="0" destOrd="0" parTransId="{B2C61217-6C9A-4285-A4D9-9C5088E506A1}" sibTransId="{0601D21A-C046-496F-8024-07743B9A6175}"/>
    <dgm:cxn modelId="{B3DF2A65-209F-4EC2-90E9-0D112DB93C87}" type="presOf" srcId="{7DC241A6-E1B8-4084-8203-AB367EFF9B2C}" destId="{01EAB715-44C6-41E9-8C6F-7F4391402F3E}" srcOrd="0" destOrd="0" presId="urn:microsoft.com/office/officeart/2005/8/layout/vList2"/>
    <dgm:cxn modelId="{D4AB5F4A-CE91-48EA-987E-C72314BBE1A8}" srcId="{6B202CA7-A18D-462C-A9FE-58AFA5BEB1F9}" destId="{3F0774E0-F1A2-4BAF-915B-6C76A593E06B}" srcOrd="2" destOrd="0" parTransId="{21DCF782-E665-4064-9AC3-814C8CEA1918}" sibTransId="{7FA3E4A2-1925-4129-A26D-8F4A59E9B1AE}"/>
    <dgm:cxn modelId="{AD03F275-5AC2-4E20-9EE2-C70E6D4A2FB6}" srcId="{6B202CA7-A18D-462C-A9FE-58AFA5BEB1F9}" destId="{F198FD0C-A406-4A9B-B7EC-74797DD3C2AA}" srcOrd="1" destOrd="0" parTransId="{63A49699-E485-482F-B424-BEAA23647B48}" sibTransId="{6453D08A-C4DD-4940-B555-F65D620D2232}"/>
    <dgm:cxn modelId="{F952FF7E-813B-4F66-B820-BAA39DCF9C7B}" srcId="{3F0774E0-F1A2-4BAF-915B-6C76A593E06B}" destId="{44B4F07A-630A-442A-B44C-E8D66B95D0CE}" srcOrd="1" destOrd="0" parTransId="{0B9C30DF-37AA-471F-A415-56A2539B42B2}" sibTransId="{CC93BABB-A1CB-4E33-A785-32D058593C61}"/>
    <dgm:cxn modelId="{76ACBAB6-6873-485C-8115-BC80BB9DEC0D}" type="presOf" srcId="{44B4F07A-630A-442A-B44C-E8D66B95D0CE}" destId="{5DF37C31-1AEB-4617-8D1D-AD076660CD6E}" srcOrd="0" destOrd="1" presId="urn:microsoft.com/office/officeart/2005/8/layout/vList2"/>
    <dgm:cxn modelId="{D9C011C1-57B0-4FAE-A6D9-E4A9DC2BE90F}" type="presOf" srcId="{78F0CEA0-C7B7-4B8B-A2F3-177469309A55}" destId="{5DF37C31-1AEB-4617-8D1D-AD076660CD6E}" srcOrd="0" destOrd="3" presId="urn:microsoft.com/office/officeart/2005/8/layout/vList2"/>
    <dgm:cxn modelId="{84D369CF-66A3-4625-8888-1B09A697D84F}" type="presOf" srcId="{F198FD0C-A406-4A9B-B7EC-74797DD3C2AA}" destId="{700CFC32-4E3D-4F5D-B8C6-0A69D4F8EDBD}" srcOrd="0" destOrd="0" presId="urn:microsoft.com/office/officeart/2005/8/layout/vList2"/>
    <dgm:cxn modelId="{55CF45D8-AAE7-41B7-9615-455DDE377469}" type="presOf" srcId="{41D41D07-B6F6-4795-9913-A84E57DADB3E}" destId="{5DF37C31-1AEB-4617-8D1D-AD076660CD6E}" srcOrd="0" destOrd="4" presId="urn:microsoft.com/office/officeart/2005/8/layout/vList2"/>
    <dgm:cxn modelId="{024FCBE4-F8C5-4FB6-AF6E-E683281993E2}" srcId="{3F0774E0-F1A2-4BAF-915B-6C76A593E06B}" destId="{78F0CEA0-C7B7-4B8B-A2F3-177469309A55}" srcOrd="3" destOrd="0" parTransId="{33301CD1-FD1F-4AA9-99A5-17B848B5F734}" sibTransId="{C5F6D0DC-43DC-4922-A25B-92F9BD83E1ED}"/>
    <dgm:cxn modelId="{9C0EF8E6-3B75-4D67-8983-7F1F7BF4387E}" type="presOf" srcId="{6B202CA7-A18D-462C-A9FE-58AFA5BEB1F9}" destId="{3D7D57A7-0CC9-4BDB-AFE5-65A10C057BCB}" srcOrd="0" destOrd="0" presId="urn:microsoft.com/office/officeart/2005/8/layout/vList2"/>
    <dgm:cxn modelId="{04708048-B2E8-4C22-BC78-BFD702D93A3B}" type="presParOf" srcId="{3D7D57A7-0CC9-4BDB-AFE5-65A10C057BCB}" destId="{01EAB715-44C6-41E9-8C6F-7F4391402F3E}" srcOrd="0" destOrd="0" presId="urn:microsoft.com/office/officeart/2005/8/layout/vList2"/>
    <dgm:cxn modelId="{59E295C0-1FA8-4C72-AC6D-8CB382C07423}" type="presParOf" srcId="{3D7D57A7-0CC9-4BDB-AFE5-65A10C057BCB}" destId="{ABF3BC8F-28FE-4302-A303-AA51E2ED5EF0}" srcOrd="1" destOrd="0" presId="urn:microsoft.com/office/officeart/2005/8/layout/vList2"/>
    <dgm:cxn modelId="{A2F9BA7E-4A1C-4CB5-A163-A230468F5967}" type="presParOf" srcId="{3D7D57A7-0CC9-4BDB-AFE5-65A10C057BCB}" destId="{700CFC32-4E3D-4F5D-B8C6-0A69D4F8EDBD}" srcOrd="2" destOrd="0" presId="urn:microsoft.com/office/officeart/2005/8/layout/vList2"/>
    <dgm:cxn modelId="{DAB3AD76-F6BB-4A14-8D8E-2C3E4547C10D}" type="presParOf" srcId="{3D7D57A7-0CC9-4BDB-AFE5-65A10C057BCB}" destId="{3EB23E41-6310-4689-96F6-0CA37747B58C}" srcOrd="3" destOrd="0" presId="urn:microsoft.com/office/officeart/2005/8/layout/vList2"/>
    <dgm:cxn modelId="{62C1A289-43B7-406B-B22A-0D11F55CB329}" type="presParOf" srcId="{3D7D57A7-0CC9-4BDB-AFE5-65A10C057BCB}" destId="{E4E0821F-871E-47EA-AE61-EC1A94D22760}" srcOrd="4" destOrd="0" presId="urn:microsoft.com/office/officeart/2005/8/layout/vList2"/>
    <dgm:cxn modelId="{51A49663-CC0C-408C-9EAA-6CCB4ADB0594}" type="presParOf" srcId="{3D7D57A7-0CC9-4BDB-AFE5-65A10C057BCB}" destId="{5DF37C31-1AEB-4617-8D1D-AD076660CD6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3B4D5E-4F9F-42D7-9267-F23B08727C75}"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DFA7570-5E7A-4E22-8D1F-3B955D5F27A8}">
      <dgm:prSet/>
      <dgm:spPr/>
      <dgm:t>
        <a:bodyPr/>
        <a:lstStyle/>
        <a:p>
          <a:pPr>
            <a:defRPr cap="all"/>
          </a:pPr>
          <a:r>
            <a:rPr lang="en-US"/>
            <a:t>Gather information</a:t>
          </a:r>
        </a:p>
      </dgm:t>
    </dgm:pt>
    <dgm:pt modelId="{68A6EA28-EB19-4B4D-954D-9F550002FBAA}" type="parTrans" cxnId="{AC693991-DAFA-4E0E-9E84-E9DC94E14BC1}">
      <dgm:prSet/>
      <dgm:spPr/>
      <dgm:t>
        <a:bodyPr/>
        <a:lstStyle/>
        <a:p>
          <a:endParaRPr lang="en-US"/>
        </a:p>
      </dgm:t>
    </dgm:pt>
    <dgm:pt modelId="{025C2818-62C0-4392-919A-1E0B3E74690B}" type="sibTrans" cxnId="{AC693991-DAFA-4E0E-9E84-E9DC94E14BC1}">
      <dgm:prSet/>
      <dgm:spPr/>
      <dgm:t>
        <a:bodyPr/>
        <a:lstStyle/>
        <a:p>
          <a:endParaRPr lang="en-US"/>
        </a:p>
      </dgm:t>
    </dgm:pt>
    <dgm:pt modelId="{A052B111-C81C-4BF0-A50D-F49AF6DC7B05}">
      <dgm:prSet/>
      <dgm:spPr/>
      <dgm:t>
        <a:bodyPr/>
        <a:lstStyle/>
        <a:p>
          <a:pPr>
            <a:defRPr cap="all"/>
          </a:pPr>
          <a:r>
            <a:rPr lang="en-US"/>
            <a:t>Ask questions </a:t>
          </a:r>
        </a:p>
      </dgm:t>
    </dgm:pt>
    <dgm:pt modelId="{A9C83A04-8CE2-4C28-B6A0-41C6D4963710}" type="parTrans" cxnId="{273D1FD1-B346-47AD-970C-B5ADE1F4051F}">
      <dgm:prSet/>
      <dgm:spPr/>
      <dgm:t>
        <a:bodyPr/>
        <a:lstStyle/>
        <a:p>
          <a:endParaRPr lang="en-US"/>
        </a:p>
      </dgm:t>
    </dgm:pt>
    <dgm:pt modelId="{98DE7C51-0712-46CD-9211-3E4B7AFA9DC5}" type="sibTrans" cxnId="{273D1FD1-B346-47AD-970C-B5ADE1F4051F}">
      <dgm:prSet/>
      <dgm:spPr/>
      <dgm:t>
        <a:bodyPr/>
        <a:lstStyle/>
        <a:p>
          <a:endParaRPr lang="en-US"/>
        </a:p>
      </dgm:t>
    </dgm:pt>
    <dgm:pt modelId="{F2A1FED1-A1C5-4EC3-8899-4CA3FFF92A77}">
      <dgm:prSet/>
      <dgm:spPr/>
      <dgm:t>
        <a:bodyPr/>
        <a:lstStyle/>
        <a:p>
          <a:pPr>
            <a:defRPr cap="all"/>
          </a:pPr>
          <a:r>
            <a:rPr lang="en-US"/>
            <a:t>Both subjective and objective</a:t>
          </a:r>
        </a:p>
      </dgm:t>
    </dgm:pt>
    <dgm:pt modelId="{77E6FD99-0E8B-45A4-B22D-145281C5D4E7}" type="parTrans" cxnId="{4D67CF9E-AB96-4B3F-A649-2EB593BBBFDA}">
      <dgm:prSet/>
      <dgm:spPr/>
      <dgm:t>
        <a:bodyPr/>
        <a:lstStyle/>
        <a:p>
          <a:endParaRPr lang="en-US"/>
        </a:p>
      </dgm:t>
    </dgm:pt>
    <dgm:pt modelId="{7AD91952-4B9F-4362-BF12-E4C34A4B596A}" type="sibTrans" cxnId="{4D67CF9E-AB96-4B3F-A649-2EB593BBBFDA}">
      <dgm:prSet/>
      <dgm:spPr/>
      <dgm:t>
        <a:bodyPr/>
        <a:lstStyle/>
        <a:p>
          <a:endParaRPr lang="en-US"/>
        </a:p>
      </dgm:t>
    </dgm:pt>
    <dgm:pt modelId="{079A91D4-1AAF-479D-BA2A-9ECBAD2EDE16}" type="pres">
      <dgm:prSet presAssocID="{8D3B4D5E-4F9F-42D7-9267-F23B08727C75}" presName="root" presStyleCnt="0">
        <dgm:presLayoutVars>
          <dgm:dir/>
          <dgm:resizeHandles val="exact"/>
        </dgm:presLayoutVars>
      </dgm:prSet>
      <dgm:spPr/>
    </dgm:pt>
    <dgm:pt modelId="{F0920656-42D9-4D78-A3C1-95844FBB708E}" type="pres">
      <dgm:prSet presAssocID="{DDFA7570-5E7A-4E22-8D1F-3B955D5F27A8}" presName="compNode" presStyleCnt="0"/>
      <dgm:spPr/>
    </dgm:pt>
    <dgm:pt modelId="{9F963A9B-4E12-4E2E-9011-38AB8959164B}" type="pres">
      <dgm:prSet presAssocID="{DDFA7570-5E7A-4E22-8D1F-3B955D5F27A8}" presName="iconBgRect" presStyleLbl="bgShp" presStyleIdx="0" presStyleCnt="3"/>
      <dgm:spPr/>
    </dgm:pt>
    <dgm:pt modelId="{AA9FFC7C-A1FA-4B61-9B64-9F67A13CE757}" type="pres">
      <dgm:prSet presAssocID="{DDFA7570-5E7A-4E22-8D1F-3B955D5F27A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B4B73EFB-22DD-47F8-928F-50AA9D68D943}" type="pres">
      <dgm:prSet presAssocID="{DDFA7570-5E7A-4E22-8D1F-3B955D5F27A8}" presName="spaceRect" presStyleCnt="0"/>
      <dgm:spPr/>
    </dgm:pt>
    <dgm:pt modelId="{6C6E2AC8-A377-4D05-B50F-2B6A025C40B4}" type="pres">
      <dgm:prSet presAssocID="{DDFA7570-5E7A-4E22-8D1F-3B955D5F27A8}" presName="textRect" presStyleLbl="revTx" presStyleIdx="0" presStyleCnt="3">
        <dgm:presLayoutVars>
          <dgm:chMax val="1"/>
          <dgm:chPref val="1"/>
        </dgm:presLayoutVars>
      </dgm:prSet>
      <dgm:spPr/>
    </dgm:pt>
    <dgm:pt modelId="{A40B1777-3B75-45CB-B0C7-BEB662E287B3}" type="pres">
      <dgm:prSet presAssocID="{025C2818-62C0-4392-919A-1E0B3E74690B}" presName="sibTrans" presStyleCnt="0"/>
      <dgm:spPr/>
    </dgm:pt>
    <dgm:pt modelId="{0C690F1C-8A62-434A-9A2B-8A36D500EF68}" type="pres">
      <dgm:prSet presAssocID="{A052B111-C81C-4BF0-A50D-F49AF6DC7B05}" presName="compNode" presStyleCnt="0"/>
      <dgm:spPr/>
    </dgm:pt>
    <dgm:pt modelId="{B6472131-B2F9-4550-B979-20568C001512}" type="pres">
      <dgm:prSet presAssocID="{A052B111-C81C-4BF0-A50D-F49AF6DC7B05}" presName="iconBgRect" presStyleLbl="bgShp" presStyleIdx="1" presStyleCnt="3"/>
      <dgm:spPr/>
    </dgm:pt>
    <dgm:pt modelId="{87BB9C39-5145-4CFA-B307-4AE3187892E5}" type="pres">
      <dgm:prSet presAssocID="{A052B111-C81C-4BF0-A50D-F49AF6DC7B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277D48C3-46FE-4A36-86A0-1D499021B758}" type="pres">
      <dgm:prSet presAssocID="{A052B111-C81C-4BF0-A50D-F49AF6DC7B05}" presName="spaceRect" presStyleCnt="0"/>
      <dgm:spPr/>
    </dgm:pt>
    <dgm:pt modelId="{EF2BCCE6-05D5-4C10-B989-9CFEF768D5F2}" type="pres">
      <dgm:prSet presAssocID="{A052B111-C81C-4BF0-A50D-F49AF6DC7B05}" presName="textRect" presStyleLbl="revTx" presStyleIdx="1" presStyleCnt="3">
        <dgm:presLayoutVars>
          <dgm:chMax val="1"/>
          <dgm:chPref val="1"/>
        </dgm:presLayoutVars>
      </dgm:prSet>
      <dgm:spPr/>
    </dgm:pt>
    <dgm:pt modelId="{C68B2D5F-16FB-4EE4-8E55-005E29D7E7CE}" type="pres">
      <dgm:prSet presAssocID="{98DE7C51-0712-46CD-9211-3E4B7AFA9DC5}" presName="sibTrans" presStyleCnt="0"/>
      <dgm:spPr/>
    </dgm:pt>
    <dgm:pt modelId="{4E0DD9C7-A5EA-4C79-8782-5B0066CD404E}" type="pres">
      <dgm:prSet presAssocID="{F2A1FED1-A1C5-4EC3-8899-4CA3FFF92A77}" presName="compNode" presStyleCnt="0"/>
      <dgm:spPr/>
    </dgm:pt>
    <dgm:pt modelId="{58A4DB03-4418-4433-A0FF-3819CA9F1EBF}" type="pres">
      <dgm:prSet presAssocID="{F2A1FED1-A1C5-4EC3-8899-4CA3FFF92A77}" presName="iconBgRect" presStyleLbl="bgShp" presStyleIdx="2" presStyleCnt="3"/>
      <dgm:spPr/>
    </dgm:pt>
    <dgm:pt modelId="{CF369C89-FB43-42FC-8238-89397D4EF1D4}" type="pres">
      <dgm:prSet presAssocID="{F2A1FED1-A1C5-4EC3-8899-4CA3FFF92A7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6DEEEB76-CC14-4EF3-B1A5-0524639A4615}" type="pres">
      <dgm:prSet presAssocID="{F2A1FED1-A1C5-4EC3-8899-4CA3FFF92A77}" presName="spaceRect" presStyleCnt="0"/>
      <dgm:spPr/>
    </dgm:pt>
    <dgm:pt modelId="{05ED1676-27C4-416D-911B-7CC75516483E}" type="pres">
      <dgm:prSet presAssocID="{F2A1FED1-A1C5-4EC3-8899-4CA3FFF92A77}" presName="textRect" presStyleLbl="revTx" presStyleIdx="2" presStyleCnt="3">
        <dgm:presLayoutVars>
          <dgm:chMax val="1"/>
          <dgm:chPref val="1"/>
        </dgm:presLayoutVars>
      </dgm:prSet>
      <dgm:spPr/>
    </dgm:pt>
  </dgm:ptLst>
  <dgm:cxnLst>
    <dgm:cxn modelId="{73986D57-7DD6-4F6E-81D8-EA60BC0812BB}" type="presOf" srcId="{F2A1FED1-A1C5-4EC3-8899-4CA3FFF92A77}" destId="{05ED1676-27C4-416D-911B-7CC75516483E}" srcOrd="0" destOrd="0" presId="urn:microsoft.com/office/officeart/2018/5/layout/IconCircleLabelList"/>
    <dgm:cxn modelId="{8B59BB86-656B-4159-A991-8B5158CEC0EB}" type="presOf" srcId="{8D3B4D5E-4F9F-42D7-9267-F23B08727C75}" destId="{079A91D4-1AAF-479D-BA2A-9ECBAD2EDE16}" srcOrd="0" destOrd="0" presId="urn:microsoft.com/office/officeart/2018/5/layout/IconCircleLabelList"/>
    <dgm:cxn modelId="{AC693991-DAFA-4E0E-9E84-E9DC94E14BC1}" srcId="{8D3B4D5E-4F9F-42D7-9267-F23B08727C75}" destId="{DDFA7570-5E7A-4E22-8D1F-3B955D5F27A8}" srcOrd="0" destOrd="0" parTransId="{68A6EA28-EB19-4B4D-954D-9F550002FBAA}" sibTransId="{025C2818-62C0-4392-919A-1E0B3E74690B}"/>
    <dgm:cxn modelId="{4D67CF9E-AB96-4B3F-A649-2EB593BBBFDA}" srcId="{8D3B4D5E-4F9F-42D7-9267-F23B08727C75}" destId="{F2A1FED1-A1C5-4EC3-8899-4CA3FFF92A77}" srcOrd="2" destOrd="0" parTransId="{77E6FD99-0E8B-45A4-B22D-145281C5D4E7}" sibTransId="{7AD91952-4B9F-4362-BF12-E4C34A4B596A}"/>
    <dgm:cxn modelId="{BED075BD-45A2-4CE6-86EA-6EBC8068CC31}" type="presOf" srcId="{DDFA7570-5E7A-4E22-8D1F-3B955D5F27A8}" destId="{6C6E2AC8-A377-4D05-B50F-2B6A025C40B4}" srcOrd="0" destOrd="0" presId="urn:microsoft.com/office/officeart/2018/5/layout/IconCircleLabelList"/>
    <dgm:cxn modelId="{273D1FD1-B346-47AD-970C-B5ADE1F4051F}" srcId="{8D3B4D5E-4F9F-42D7-9267-F23B08727C75}" destId="{A052B111-C81C-4BF0-A50D-F49AF6DC7B05}" srcOrd="1" destOrd="0" parTransId="{A9C83A04-8CE2-4C28-B6A0-41C6D4963710}" sibTransId="{98DE7C51-0712-46CD-9211-3E4B7AFA9DC5}"/>
    <dgm:cxn modelId="{4AE1CCE0-2ED0-473E-8695-8701218D446A}" type="presOf" srcId="{A052B111-C81C-4BF0-A50D-F49AF6DC7B05}" destId="{EF2BCCE6-05D5-4C10-B989-9CFEF768D5F2}" srcOrd="0" destOrd="0" presId="urn:microsoft.com/office/officeart/2018/5/layout/IconCircleLabelList"/>
    <dgm:cxn modelId="{D080225D-31AE-4FD0-8BE3-8BA0A0CF45C5}" type="presParOf" srcId="{079A91D4-1AAF-479D-BA2A-9ECBAD2EDE16}" destId="{F0920656-42D9-4D78-A3C1-95844FBB708E}" srcOrd="0" destOrd="0" presId="urn:microsoft.com/office/officeart/2018/5/layout/IconCircleLabelList"/>
    <dgm:cxn modelId="{DC12C45A-F149-44A9-9FD0-D7BED3BA59B4}" type="presParOf" srcId="{F0920656-42D9-4D78-A3C1-95844FBB708E}" destId="{9F963A9B-4E12-4E2E-9011-38AB8959164B}" srcOrd="0" destOrd="0" presId="urn:microsoft.com/office/officeart/2018/5/layout/IconCircleLabelList"/>
    <dgm:cxn modelId="{BECA7A55-C737-49E6-ABC5-F9D2EDF9134A}" type="presParOf" srcId="{F0920656-42D9-4D78-A3C1-95844FBB708E}" destId="{AA9FFC7C-A1FA-4B61-9B64-9F67A13CE757}" srcOrd="1" destOrd="0" presId="urn:microsoft.com/office/officeart/2018/5/layout/IconCircleLabelList"/>
    <dgm:cxn modelId="{6D9375D0-9F65-4F25-8F41-033630C49E8F}" type="presParOf" srcId="{F0920656-42D9-4D78-A3C1-95844FBB708E}" destId="{B4B73EFB-22DD-47F8-928F-50AA9D68D943}" srcOrd="2" destOrd="0" presId="urn:microsoft.com/office/officeart/2018/5/layout/IconCircleLabelList"/>
    <dgm:cxn modelId="{3E7C3FB8-918D-42F5-AD61-6FE809EDB499}" type="presParOf" srcId="{F0920656-42D9-4D78-A3C1-95844FBB708E}" destId="{6C6E2AC8-A377-4D05-B50F-2B6A025C40B4}" srcOrd="3" destOrd="0" presId="urn:microsoft.com/office/officeart/2018/5/layout/IconCircleLabelList"/>
    <dgm:cxn modelId="{90F9CC76-E340-4793-81D7-8824F4180904}" type="presParOf" srcId="{079A91D4-1AAF-479D-BA2A-9ECBAD2EDE16}" destId="{A40B1777-3B75-45CB-B0C7-BEB662E287B3}" srcOrd="1" destOrd="0" presId="urn:microsoft.com/office/officeart/2018/5/layout/IconCircleLabelList"/>
    <dgm:cxn modelId="{D5155DA7-8CB7-445A-9628-C97795E33C45}" type="presParOf" srcId="{079A91D4-1AAF-479D-BA2A-9ECBAD2EDE16}" destId="{0C690F1C-8A62-434A-9A2B-8A36D500EF68}" srcOrd="2" destOrd="0" presId="urn:microsoft.com/office/officeart/2018/5/layout/IconCircleLabelList"/>
    <dgm:cxn modelId="{18AC4742-B2CA-4ECC-B4C8-077D1B0413F9}" type="presParOf" srcId="{0C690F1C-8A62-434A-9A2B-8A36D500EF68}" destId="{B6472131-B2F9-4550-B979-20568C001512}" srcOrd="0" destOrd="0" presId="urn:microsoft.com/office/officeart/2018/5/layout/IconCircleLabelList"/>
    <dgm:cxn modelId="{A3982718-5C3A-4B8A-9C91-7CD52C147FAE}" type="presParOf" srcId="{0C690F1C-8A62-434A-9A2B-8A36D500EF68}" destId="{87BB9C39-5145-4CFA-B307-4AE3187892E5}" srcOrd="1" destOrd="0" presId="urn:microsoft.com/office/officeart/2018/5/layout/IconCircleLabelList"/>
    <dgm:cxn modelId="{144F70E7-5B25-4E66-A7F9-11C97559BD09}" type="presParOf" srcId="{0C690F1C-8A62-434A-9A2B-8A36D500EF68}" destId="{277D48C3-46FE-4A36-86A0-1D499021B758}" srcOrd="2" destOrd="0" presId="urn:microsoft.com/office/officeart/2018/5/layout/IconCircleLabelList"/>
    <dgm:cxn modelId="{A22A002A-28D7-4EBE-BAF2-9896AC713498}" type="presParOf" srcId="{0C690F1C-8A62-434A-9A2B-8A36D500EF68}" destId="{EF2BCCE6-05D5-4C10-B989-9CFEF768D5F2}" srcOrd="3" destOrd="0" presId="urn:microsoft.com/office/officeart/2018/5/layout/IconCircleLabelList"/>
    <dgm:cxn modelId="{C742AE3B-E44A-4DED-97E5-A4B2C0AEDB77}" type="presParOf" srcId="{079A91D4-1AAF-479D-BA2A-9ECBAD2EDE16}" destId="{C68B2D5F-16FB-4EE4-8E55-005E29D7E7CE}" srcOrd="3" destOrd="0" presId="urn:microsoft.com/office/officeart/2018/5/layout/IconCircleLabelList"/>
    <dgm:cxn modelId="{FB637D7D-4A0E-464B-B13C-D9FAF8D653E9}" type="presParOf" srcId="{079A91D4-1AAF-479D-BA2A-9ECBAD2EDE16}" destId="{4E0DD9C7-A5EA-4C79-8782-5B0066CD404E}" srcOrd="4" destOrd="0" presId="urn:microsoft.com/office/officeart/2018/5/layout/IconCircleLabelList"/>
    <dgm:cxn modelId="{E37249D7-AFDD-4D4F-A591-D710305E9E43}" type="presParOf" srcId="{4E0DD9C7-A5EA-4C79-8782-5B0066CD404E}" destId="{58A4DB03-4418-4433-A0FF-3819CA9F1EBF}" srcOrd="0" destOrd="0" presId="urn:microsoft.com/office/officeart/2018/5/layout/IconCircleLabelList"/>
    <dgm:cxn modelId="{ABF5BD7C-3069-4E06-A131-417F6B924822}" type="presParOf" srcId="{4E0DD9C7-A5EA-4C79-8782-5B0066CD404E}" destId="{CF369C89-FB43-42FC-8238-89397D4EF1D4}" srcOrd="1" destOrd="0" presId="urn:microsoft.com/office/officeart/2018/5/layout/IconCircleLabelList"/>
    <dgm:cxn modelId="{30A83DFB-568F-4A93-9691-A09DCBFFE571}" type="presParOf" srcId="{4E0DD9C7-A5EA-4C79-8782-5B0066CD404E}" destId="{6DEEEB76-CC14-4EF3-B1A5-0524639A4615}" srcOrd="2" destOrd="0" presId="urn:microsoft.com/office/officeart/2018/5/layout/IconCircleLabelList"/>
    <dgm:cxn modelId="{77AC622F-388D-4FA9-A88B-246944B7DB7C}" type="presParOf" srcId="{4E0DD9C7-A5EA-4C79-8782-5B0066CD404E}" destId="{05ED1676-27C4-416D-911B-7CC75516483E}"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6F6FE9-4817-4B7D-A909-295804538244}" type="doc">
      <dgm:prSet loTypeId="urn:microsoft.com/office/officeart/2016/7/layout/BasicLinearProcessNumbered" loCatId="process" qsTypeId="urn:microsoft.com/office/officeart/2005/8/quickstyle/simple4" qsCatId="simple" csTypeId="urn:microsoft.com/office/officeart/2005/8/colors/colorful2" csCatId="colorful"/>
      <dgm:spPr/>
      <dgm:t>
        <a:bodyPr/>
        <a:lstStyle/>
        <a:p>
          <a:endParaRPr lang="en-US"/>
        </a:p>
      </dgm:t>
    </dgm:pt>
    <dgm:pt modelId="{BE404386-1FF8-4E21-8413-50904F55B6D0}">
      <dgm:prSet/>
      <dgm:spPr/>
      <dgm:t>
        <a:bodyPr/>
        <a:lstStyle/>
        <a:p>
          <a:r>
            <a:rPr lang="en-US"/>
            <a:t>Identify the problems</a:t>
          </a:r>
        </a:p>
      </dgm:t>
    </dgm:pt>
    <dgm:pt modelId="{90660492-3062-4283-9FA7-36F0F42CA499}" type="parTrans" cxnId="{83D3C412-39A5-439A-9F5E-30AFA5C00C53}">
      <dgm:prSet/>
      <dgm:spPr/>
      <dgm:t>
        <a:bodyPr/>
        <a:lstStyle/>
        <a:p>
          <a:endParaRPr lang="en-US"/>
        </a:p>
      </dgm:t>
    </dgm:pt>
    <dgm:pt modelId="{1B5EE1CC-76FE-45BD-87DF-E32C70D8C45D}" type="sibTrans" cxnId="{83D3C412-39A5-439A-9F5E-30AFA5C00C53}">
      <dgm:prSet phldrT="1" phldr="0"/>
      <dgm:spPr/>
      <dgm:t>
        <a:bodyPr/>
        <a:lstStyle/>
        <a:p>
          <a:r>
            <a:rPr lang="en-US"/>
            <a:t>1</a:t>
          </a:r>
        </a:p>
      </dgm:t>
    </dgm:pt>
    <dgm:pt modelId="{CA4FD55A-6D54-4805-B42F-CDB094E05139}">
      <dgm:prSet/>
      <dgm:spPr/>
      <dgm:t>
        <a:bodyPr/>
        <a:lstStyle/>
        <a:p>
          <a:r>
            <a:rPr lang="en-US"/>
            <a:t>Prioritize the problems</a:t>
          </a:r>
        </a:p>
      </dgm:t>
    </dgm:pt>
    <dgm:pt modelId="{D23A5784-F433-4D54-99F0-E4309972024C}" type="parTrans" cxnId="{706C4200-8770-472F-A8E5-E51FF75FDA6B}">
      <dgm:prSet/>
      <dgm:spPr/>
      <dgm:t>
        <a:bodyPr/>
        <a:lstStyle/>
        <a:p>
          <a:endParaRPr lang="en-US"/>
        </a:p>
      </dgm:t>
    </dgm:pt>
    <dgm:pt modelId="{D3AE29A7-B7C2-430C-B489-2CAAFDD407C2}" type="sibTrans" cxnId="{706C4200-8770-472F-A8E5-E51FF75FDA6B}">
      <dgm:prSet phldrT="2" phldr="0"/>
      <dgm:spPr/>
      <dgm:t>
        <a:bodyPr/>
        <a:lstStyle/>
        <a:p>
          <a:r>
            <a:rPr lang="en-US"/>
            <a:t>2</a:t>
          </a:r>
        </a:p>
      </dgm:t>
    </dgm:pt>
    <dgm:pt modelId="{0E17E94A-43A6-49AD-A0EB-CB58F5F87F39}">
      <dgm:prSet/>
      <dgm:spPr/>
      <dgm:t>
        <a:bodyPr/>
        <a:lstStyle/>
        <a:p>
          <a:r>
            <a:rPr lang="en-US"/>
            <a:t>Identify nursing diagnosis</a:t>
          </a:r>
        </a:p>
      </dgm:t>
    </dgm:pt>
    <dgm:pt modelId="{D67DD705-2786-4115-B035-CD093AA66A17}" type="parTrans" cxnId="{3C69EC8B-09A0-406B-B8B5-A9F48355B4DE}">
      <dgm:prSet/>
      <dgm:spPr/>
      <dgm:t>
        <a:bodyPr/>
        <a:lstStyle/>
        <a:p>
          <a:endParaRPr lang="en-US"/>
        </a:p>
      </dgm:t>
    </dgm:pt>
    <dgm:pt modelId="{B38DA849-DB7E-485F-89BB-F722FD1F0BBB}" type="sibTrans" cxnId="{3C69EC8B-09A0-406B-B8B5-A9F48355B4DE}">
      <dgm:prSet phldrT="3" phldr="0"/>
      <dgm:spPr/>
      <dgm:t>
        <a:bodyPr/>
        <a:lstStyle/>
        <a:p>
          <a:r>
            <a:rPr lang="en-US"/>
            <a:t>3</a:t>
          </a:r>
        </a:p>
      </dgm:t>
    </dgm:pt>
    <dgm:pt modelId="{291B98DC-0FC2-4267-B4A3-0C67A35B780A}" type="pres">
      <dgm:prSet presAssocID="{776F6FE9-4817-4B7D-A909-295804538244}" presName="Name0" presStyleCnt="0">
        <dgm:presLayoutVars>
          <dgm:animLvl val="lvl"/>
          <dgm:resizeHandles val="exact"/>
        </dgm:presLayoutVars>
      </dgm:prSet>
      <dgm:spPr/>
    </dgm:pt>
    <dgm:pt modelId="{1EDE1014-D6B7-437F-A25D-CA48B1C2E806}" type="pres">
      <dgm:prSet presAssocID="{BE404386-1FF8-4E21-8413-50904F55B6D0}" presName="compositeNode" presStyleCnt="0">
        <dgm:presLayoutVars>
          <dgm:bulletEnabled val="1"/>
        </dgm:presLayoutVars>
      </dgm:prSet>
      <dgm:spPr/>
    </dgm:pt>
    <dgm:pt modelId="{C37A6611-338D-40B7-82D9-BC85F2A742C3}" type="pres">
      <dgm:prSet presAssocID="{BE404386-1FF8-4E21-8413-50904F55B6D0}" presName="bgRect" presStyleLbl="bgAccFollowNode1" presStyleIdx="0" presStyleCnt="3"/>
      <dgm:spPr/>
    </dgm:pt>
    <dgm:pt modelId="{0F79F68F-1F60-4245-B925-C4AC881FAA24}" type="pres">
      <dgm:prSet presAssocID="{1B5EE1CC-76FE-45BD-87DF-E32C70D8C45D}" presName="sibTransNodeCircle" presStyleLbl="alignNode1" presStyleIdx="0" presStyleCnt="6">
        <dgm:presLayoutVars>
          <dgm:chMax val="0"/>
          <dgm:bulletEnabled/>
        </dgm:presLayoutVars>
      </dgm:prSet>
      <dgm:spPr/>
    </dgm:pt>
    <dgm:pt modelId="{CDCCDDFB-8227-429E-A353-296B19B1B856}" type="pres">
      <dgm:prSet presAssocID="{BE404386-1FF8-4E21-8413-50904F55B6D0}" presName="bottomLine" presStyleLbl="alignNode1" presStyleIdx="1" presStyleCnt="6">
        <dgm:presLayoutVars/>
      </dgm:prSet>
      <dgm:spPr/>
    </dgm:pt>
    <dgm:pt modelId="{4E9EDCE4-F306-41B7-9D6E-3A59314995AD}" type="pres">
      <dgm:prSet presAssocID="{BE404386-1FF8-4E21-8413-50904F55B6D0}" presName="nodeText" presStyleLbl="bgAccFollowNode1" presStyleIdx="0" presStyleCnt="3">
        <dgm:presLayoutVars>
          <dgm:bulletEnabled val="1"/>
        </dgm:presLayoutVars>
      </dgm:prSet>
      <dgm:spPr/>
    </dgm:pt>
    <dgm:pt modelId="{BDBC3622-1F4E-4163-8920-FC94118BF222}" type="pres">
      <dgm:prSet presAssocID="{1B5EE1CC-76FE-45BD-87DF-E32C70D8C45D}" presName="sibTrans" presStyleCnt="0"/>
      <dgm:spPr/>
    </dgm:pt>
    <dgm:pt modelId="{2A2156A8-00AA-4D74-BC4C-E747BF8F58FC}" type="pres">
      <dgm:prSet presAssocID="{CA4FD55A-6D54-4805-B42F-CDB094E05139}" presName="compositeNode" presStyleCnt="0">
        <dgm:presLayoutVars>
          <dgm:bulletEnabled val="1"/>
        </dgm:presLayoutVars>
      </dgm:prSet>
      <dgm:spPr/>
    </dgm:pt>
    <dgm:pt modelId="{DB936E59-19EA-473D-A676-BC957DE0552E}" type="pres">
      <dgm:prSet presAssocID="{CA4FD55A-6D54-4805-B42F-CDB094E05139}" presName="bgRect" presStyleLbl="bgAccFollowNode1" presStyleIdx="1" presStyleCnt="3"/>
      <dgm:spPr/>
    </dgm:pt>
    <dgm:pt modelId="{0705C30E-6C4F-4A7A-B6DD-95AA17B8D7B5}" type="pres">
      <dgm:prSet presAssocID="{D3AE29A7-B7C2-430C-B489-2CAAFDD407C2}" presName="sibTransNodeCircle" presStyleLbl="alignNode1" presStyleIdx="2" presStyleCnt="6">
        <dgm:presLayoutVars>
          <dgm:chMax val="0"/>
          <dgm:bulletEnabled/>
        </dgm:presLayoutVars>
      </dgm:prSet>
      <dgm:spPr/>
    </dgm:pt>
    <dgm:pt modelId="{B17F2E1A-84DC-406C-83B7-9F72223B426E}" type="pres">
      <dgm:prSet presAssocID="{CA4FD55A-6D54-4805-B42F-CDB094E05139}" presName="bottomLine" presStyleLbl="alignNode1" presStyleIdx="3" presStyleCnt="6">
        <dgm:presLayoutVars/>
      </dgm:prSet>
      <dgm:spPr/>
    </dgm:pt>
    <dgm:pt modelId="{8FCB7B5F-E65C-42AE-9013-116630A5EED9}" type="pres">
      <dgm:prSet presAssocID="{CA4FD55A-6D54-4805-B42F-CDB094E05139}" presName="nodeText" presStyleLbl="bgAccFollowNode1" presStyleIdx="1" presStyleCnt="3">
        <dgm:presLayoutVars>
          <dgm:bulletEnabled val="1"/>
        </dgm:presLayoutVars>
      </dgm:prSet>
      <dgm:spPr/>
    </dgm:pt>
    <dgm:pt modelId="{444CBE68-FE2A-44D2-98AE-2E253CB4D70C}" type="pres">
      <dgm:prSet presAssocID="{D3AE29A7-B7C2-430C-B489-2CAAFDD407C2}" presName="sibTrans" presStyleCnt="0"/>
      <dgm:spPr/>
    </dgm:pt>
    <dgm:pt modelId="{429552A7-BB51-467A-81FF-97E738AA21DF}" type="pres">
      <dgm:prSet presAssocID="{0E17E94A-43A6-49AD-A0EB-CB58F5F87F39}" presName="compositeNode" presStyleCnt="0">
        <dgm:presLayoutVars>
          <dgm:bulletEnabled val="1"/>
        </dgm:presLayoutVars>
      </dgm:prSet>
      <dgm:spPr/>
    </dgm:pt>
    <dgm:pt modelId="{969B71F9-0A8A-4435-90CD-84C22CF59AD1}" type="pres">
      <dgm:prSet presAssocID="{0E17E94A-43A6-49AD-A0EB-CB58F5F87F39}" presName="bgRect" presStyleLbl="bgAccFollowNode1" presStyleIdx="2" presStyleCnt="3"/>
      <dgm:spPr/>
    </dgm:pt>
    <dgm:pt modelId="{90B94387-C105-44E5-8F04-15A5525FDE0D}" type="pres">
      <dgm:prSet presAssocID="{B38DA849-DB7E-485F-89BB-F722FD1F0BBB}" presName="sibTransNodeCircle" presStyleLbl="alignNode1" presStyleIdx="4" presStyleCnt="6">
        <dgm:presLayoutVars>
          <dgm:chMax val="0"/>
          <dgm:bulletEnabled/>
        </dgm:presLayoutVars>
      </dgm:prSet>
      <dgm:spPr/>
    </dgm:pt>
    <dgm:pt modelId="{4CE33F52-F9AF-4D41-B826-FCEBA7842A48}" type="pres">
      <dgm:prSet presAssocID="{0E17E94A-43A6-49AD-A0EB-CB58F5F87F39}" presName="bottomLine" presStyleLbl="alignNode1" presStyleIdx="5" presStyleCnt="6">
        <dgm:presLayoutVars/>
      </dgm:prSet>
      <dgm:spPr/>
    </dgm:pt>
    <dgm:pt modelId="{0DB319F1-66BA-42F6-8BDA-4B3A30537D82}" type="pres">
      <dgm:prSet presAssocID="{0E17E94A-43A6-49AD-A0EB-CB58F5F87F39}" presName="nodeText" presStyleLbl="bgAccFollowNode1" presStyleIdx="2" presStyleCnt="3">
        <dgm:presLayoutVars>
          <dgm:bulletEnabled val="1"/>
        </dgm:presLayoutVars>
      </dgm:prSet>
      <dgm:spPr/>
    </dgm:pt>
  </dgm:ptLst>
  <dgm:cxnLst>
    <dgm:cxn modelId="{706C4200-8770-472F-A8E5-E51FF75FDA6B}" srcId="{776F6FE9-4817-4B7D-A909-295804538244}" destId="{CA4FD55A-6D54-4805-B42F-CDB094E05139}" srcOrd="1" destOrd="0" parTransId="{D23A5784-F433-4D54-99F0-E4309972024C}" sibTransId="{D3AE29A7-B7C2-430C-B489-2CAAFDD407C2}"/>
    <dgm:cxn modelId="{83D3C412-39A5-439A-9F5E-30AFA5C00C53}" srcId="{776F6FE9-4817-4B7D-A909-295804538244}" destId="{BE404386-1FF8-4E21-8413-50904F55B6D0}" srcOrd="0" destOrd="0" parTransId="{90660492-3062-4283-9FA7-36F0F42CA499}" sibTransId="{1B5EE1CC-76FE-45BD-87DF-E32C70D8C45D}"/>
    <dgm:cxn modelId="{FB318731-4E88-4F58-A03D-8B875DD30F28}" type="presOf" srcId="{BE404386-1FF8-4E21-8413-50904F55B6D0}" destId="{C37A6611-338D-40B7-82D9-BC85F2A742C3}" srcOrd="0" destOrd="0" presId="urn:microsoft.com/office/officeart/2016/7/layout/BasicLinearProcessNumbered"/>
    <dgm:cxn modelId="{A4662844-F5D8-4B94-A85D-3FD1A541FA21}" type="presOf" srcId="{B38DA849-DB7E-485F-89BB-F722FD1F0BBB}" destId="{90B94387-C105-44E5-8F04-15A5525FDE0D}" srcOrd="0" destOrd="0" presId="urn:microsoft.com/office/officeart/2016/7/layout/BasicLinearProcessNumbered"/>
    <dgm:cxn modelId="{5A5E296A-27BC-446B-9C8E-DA4FAB6C9C80}" type="presOf" srcId="{0E17E94A-43A6-49AD-A0EB-CB58F5F87F39}" destId="{969B71F9-0A8A-4435-90CD-84C22CF59AD1}" srcOrd="0" destOrd="0" presId="urn:microsoft.com/office/officeart/2016/7/layout/BasicLinearProcessNumbered"/>
    <dgm:cxn modelId="{4286F96B-2CAB-4D61-A991-75A6B719406C}" type="presOf" srcId="{776F6FE9-4817-4B7D-A909-295804538244}" destId="{291B98DC-0FC2-4267-B4A3-0C67A35B780A}" srcOrd="0" destOrd="0" presId="urn:microsoft.com/office/officeart/2016/7/layout/BasicLinearProcessNumbered"/>
    <dgm:cxn modelId="{3C69EC8B-09A0-406B-B8B5-A9F48355B4DE}" srcId="{776F6FE9-4817-4B7D-A909-295804538244}" destId="{0E17E94A-43A6-49AD-A0EB-CB58F5F87F39}" srcOrd="2" destOrd="0" parTransId="{D67DD705-2786-4115-B035-CD093AA66A17}" sibTransId="{B38DA849-DB7E-485F-89BB-F722FD1F0BBB}"/>
    <dgm:cxn modelId="{88933096-5514-49AC-AE73-98213EDFD7E7}" type="presOf" srcId="{1B5EE1CC-76FE-45BD-87DF-E32C70D8C45D}" destId="{0F79F68F-1F60-4245-B925-C4AC881FAA24}" srcOrd="0" destOrd="0" presId="urn:microsoft.com/office/officeart/2016/7/layout/BasicLinearProcessNumbered"/>
    <dgm:cxn modelId="{A321D8AE-0D24-494B-B937-E4F489F64058}" type="presOf" srcId="{0E17E94A-43A6-49AD-A0EB-CB58F5F87F39}" destId="{0DB319F1-66BA-42F6-8BDA-4B3A30537D82}" srcOrd="1" destOrd="0" presId="urn:microsoft.com/office/officeart/2016/7/layout/BasicLinearProcessNumbered"/>
    <dgm:cxn modelId="{09AAADB1-A620-480C-96DC-3728FFA4A3A2}" type="presOf" srcId="{CA4FD55A-6D54-4805-B42F-CDB094E05139}" destId="{8FCB7B5F-E65C-42AE-9013-116630A5EED9}" srcOrd="1" destOrd="0" presId="urn:microsoft.com/office/officeart/2016/7/layout/BasicLinearProcessNumbered"/>
    <dgm:cxn modelId="{622302D2-7D2F-48CF-92AB-52CBAA594819}" type="presOf" srcId="{BE404386-1FF8-4E21-8413-50904F55B6D0}" destId="{4E9EDCE4-F306-41B7-9D6E-3A59314995AD}" srcOrd="1" destOrd="0" presId="urn:microsoft.com/office/officeart/2016/7/layout/BasicLinearProcessNumbered"/>
    <dgm:cxn modelId="{77517AEB-7AC1-4A2C-8788-7CEC39700AFB}" type="presOf" srcId="{D3AE29A7-B7C2-430C-B489-2CAAFDD407C2}" destId="{0705C30E-6C4F-4A7A-B6DD-95AA17B8D7B5}" srcOrd="0" destOrd="0" presId="urn:microsoft.com/office/officeart/2016/7/layout/BasicLinearProcessNumbered"/>
    <dgm:cxn modelId="{2555D4EE-759E-42CC-9CE0-A41C22C276B3}" type="presOf" srcId="{CA4FD55A-6D54-4805-B42F-CDB094E05139}" destId="{DB936E59-19EA-473D-A676-BC957DE0552E}" srcOrd="0" destOrd="0" presId="urn:microsoft.com/office/officeart/2016/7/layout/BasicLinearProcessNumbered"/>
    <dgm:cxn modelId="{89A90A76-4631-47FA-949E-80DF9F98DECE}" type="presParOf" srcId="{291B98DC-0FC2-4267-B4A3-0C67A35B780A}" destId="{1EDE1014-D6B7-437F-A25D-CA48B1C2E806}" srcOrd="0" destOrd="0" presId="urn:microsoft.com/office/officeart/2016/7/layout/BasicLinearProcessNumbered"/>
    <dgm:cxn modelId="{BE6698F7-9619-4DD7-A3B5-23E35856501B}" type="presParOf" srcId="{1EDE1014-D6B7-437F-A25D-CA48B1C2E806}" destId="{C37A6611-338D-40B7-82D9-BC85F2A742C3}" srcOrd="0" destOrd="0" presId="urn:microsoft.com/office/officeart/2016/7/layout/BasicLinearProcessNumbered"/>
    <dgm:cxn modelId="{5ECF94EA-4CDC-42A3-BA57-69C8F3AFA25B}" type="presParOf" srcId="{1EDE1014-D6B7-437F-A25D-CA48B1C2E806}" destId="{0F79F68F-1F60-4245-B925-C4AC881FAA24}" srcOrd="1" destOrd="0" presId="urn:microsoft.com/office/officeart/2016/7/layout/BasicLinearProcessNumbered"/>
    <dgm:cxn modelId="{F45121AC-0EA0-4852-A871-3A6B4496A546}" type="presParOf" srcId="{1EDE1014-D6B7-437F-A25D-CA48B1C2E806}" destId="{CDCCDDFB-8227-429E-A353-296B19B1B856}" srcOrd="2" destOrd="0" presId="urn:microsoft.com/office/officeart/2016/7/layout/BasicLinearProcessNumbered"/>
    <dgm:cxn modelId="{822D5F2B-64F9-47D9-B47D-C6B88ECC4FC5}" type="presParOf" srcId="{1EDE1014-D6B7-437F-A25D-CA48B1C2E806}" destId="{4E9EDCE4-F306-41B7-9D6E-3A59314995AD}" srcOrd="3" destOrd="0" presId="urn:microsoft.com/office/officeart/2016/7/layout/BasicLinearProcessNumbered"/>
    <dgm:cxn modelId="{E3FA438D-4C48-4C38-AEC1-5096FDBC0AB7}" type="presParOf" srcId="{291B98DC-0FC2-4267-B4A3-0C67A35B780A}" destId="{BDBC3622-1F4E-4163-8920-FC94118BF222}" srcOrd="1" destOrd="0" presId="urn:microsoft.com/office/officeart/2016/7/layout/BasicLinearProcessNumbered"/>
    <dgm:cxn modelId="{E11BAD53-0BB1-4896-89A8-F07D339E280D}" type="presParOf" srcId="{291B98DC-0FC2-4267-B4A3-0C67A35B780A}" destId="{2A2156A8-00AA-4D74-BC4C-E747BF8F58FC}" srcOrd="2" destOrd="0" presId="urn:microsoft.com/office/officeart/2016/7/layout/BasicLinearProcessNumbered"/>
    <dgm:cxn modelId="{4B287FE6-6097-428F-9F48-DCD43C83B9C4}" type="presParOf" srcId="{2A2156A8-00AA-4D74-BC4C-E747BF8F58FC}" destId="{DB936E59-19EA-473D-A676-BC957DE0552E}" srcOrd="0" destOrd="0" presId="urn:microsoft.com/office/officeart/2016/7/layout/BasicLinearProcessNumbered"/>
    <dgm:cxn modelId="{E4E01544-261E-4780-9BB0-A6F6B57D18CD}" type="presParOf" srcId="{2A2156A8-00AA-4D74-BC4C-E747BF8F58FC}" destId="{0705C30E-6C4F-4A7A-B6DD-95AA17B8D7B5}" srcOrd="1" destOrd="0" presId="urn:microsoft.com/office/officeart/2016/7/layout/BasicLinearProcessNumbered"/>
    <dgm:cxn modelId="{4BAF067D-717E-4A95-8381-6586BF95C10A}" type="presParOf" srcId="{2A2156A8-00AA-4D74-BC4C-E747BF8F58FC}" destId="{B17F2E1A-84DC-406C-83B7-9F72223B426E}" srcOrd="2" destOrd="0" presId="urn:microsoft.com/office/officeart/2016/7/layout/BasicLinearProcessNumbered"/>
    <dgm:cxn modelId="{57179779-5134-4BEB-9524-0A345B17A877}" type="presParOf" srcId="{2A2156A8-00AA-4D74-BC4C-E747BF8F58FC}" destId="{8FCB7B5F-E65C-42AE-9013-116630A5EED9}" srcOrd="3" destOrd="0" presId="urn:microsoft.com/office/officeart/2016/7/layout/BasicLinearProcessNumbered"/>
    <dgm:cxn modelId="{B84BA4D1-A425-49BF-88AF-15FE8FFEBB99}" type="presParOf" srcId="{291B98DC-0FC2-4267-B4A3-0C67A35B780A}" destId="{444CBE68-FE2A-44D2-98AE-2E253CB4D70C}" srcOrd="3" destOrd="0" presId="urn:microsoft.com/office/officeart/2016/7/layout/BasicLinearProcessNumbered"/>
    <dgm:cxn modelId="{6618F57A-6256-4AE2-99FB-E8194848B453}" type="presParOf" srcId="{291B98DC-0FC2-4267-B4A3-0C67A35B780A}" destId="{429552A7-BB51-467A-81FF-97E738AA21DF}" srcOrd="4" destOrd="0" presId="urn:microsoft.com/office/officeart/2016/7/layout/BasicLinearProcessNumbered"/>
    <dgm:cxn modelId="{23F8D3B7-8520-42F1-8974-97B6449BB598}" type="presParOf" srcId="{429552A7-BB51-467A-81FF-97E738AA21DF}" destId="{969B71F9-0A8A-4435-90CD-84C22CF59AD1}" srcOrd="0" destOrd="0" presId="urn:microsoft.com/office/officeart/2016/7/layout/BasicLinearProcessNumbered"/>
    <dgm:cxn modelId="{1892DDF8-1820-447C-B1DA-8476FDB1DC5C}" type="presParOf" srcId="{429552A7-BB51-467A-81FF-97E738AA21DF}" destId="{90B94387-C105-44E5-8F04-15A5525FDE0D}" srcOrd="1" destOrd="0" presId="urn:microsoft.com/office/officeart/2016/7/layout/BasicLinearProcessNumbered"/>
    <dgm:cxn modelId="{D8B21000-2B6B-43BA-B7DB-9BA06F9276A4}" type="presParOf" srcId="{429552A7-BB51-467A-81FF-97E738AA21DF}" destId="{4CE33F52-F9AF-4D41-B826-FCEBA7842A48}" srcOrd="2" destOrd="0" presId="urn:microsoft.com/office/officeart/2016/7/layout/BasicLinearProcessNumbered"/>
    <dgm:cxn modelId="{92899576-A047-4FA9-9DDF-A902E4C35D1E}" type="presParOf" srcId="{429552A7-BB51-467A-81FF-97E738AA21DF}" destId="{0DB319F1-66BA-42F6-8BDA-4B3A30537D82}"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3D618E-FA5B-4964-885F-7037DD382F0C}" type="doc">
      <dgm:prSet loTypeId="urn:microsoft.com/office/officeart/2016/7/layout/VerticalDownArrowProcess" loCatId="process" qsTypeId="urn:microsoft.com/office/officeart/2005/8/quickstyle/simple4" qsCatId="simple" csTypeId="urn:microsoft.com/office/officeart/2005/8/colors/colorful2" csCatId="colorful"/>
      <dgm:spPr/>
      <dgm:t>
        <a:bodyPr/>
        <a:lstStyle/>
        <a:p>
          <a:endParaRPr lang="en-US"/>
        </a:p>
      </dgm:t>
    </dgm:pt>
    <dgm:pt modelId="{8C1642DA-6787-4C46-BAB9-B7C2692A7EA9}">
      <dgm:prSet/>
      <dgm:spPr/>
      <dgm:t>
        <a:bodyPr/>
        <a:lstStyle/>
        <a:p>
          <a:r>
            <a:rPr lang="en-US"/>
            <a:t>Develop</a:t>
          </a:r>
        </a:p>
      </dgm:t>
    </dgm:pt>
    <dgm:pt modelId="{FD33D8C6-B3CD-498B-88BF-DE5C4A4DC56D}" type="parTrans" cxnId="{40773DEE-BEE0-44A2-9A19-93851A172FE0}">
      <dgm:prSet/>
      <dgm:spPr/>
      <dgm:t>
        <a:bodyPr/>
        <a:lstStyle/>
        <a:p>
          <a:endParaRPr lang="en-US"/>
        </a:p>
      </dgm:t>
    </dgm:pt>
    <dgm:pt modelId="{725A5082-B817-482A-9DEE-57D865A90C00}" type="sibTrans" cxnId="{40773DEE-BEE0-44A2-9A19-93851A172FE0}">
      <dgm:prSet/>
      <dgm:spPr/>
      <dgm:t>
        <a:bodyPr/>
        <a:lstStyle/>
        <a:p>
          <a:endParaRPr lang="en-US"/>
        </a:p>
      </dgm:t>
    </dgm:pt>
    <dgm:pt modelId="{79E1261B-DF83-4D84-91E1-A52B9DFAC40D}">
      <dgm:prSet/>
      <dgm:spPr/>
      <dgm:t>
        <a:bodyPr/>
        <a:lstStyle/>
        <a:p>
          <a:r>
            <a:rPr lang="en-US"/>
            <a:t>Develop goals and desired outcomes</a:t>
          </a:r>
        </a:p>
      </dgm:t>
    </dgm:pt>
    <dgm:pt modelId="{320D787E-2513-40DF-A8A4-C1E4C24DABF7}" type="parTrans" cxnId="{6034CB04-9E0B-4CB9-83CE-B094C1007321}">
      <dgm:prSet/>
      <dgm:spPr/>
      <dgm:t>
        <a:bodyPr/>
        <a:lstStyle/>
        <a:p>
          <a:endParaRPr lang="en-US"/>
        </a:p>
      </dgm:t>
    </dgm:pt>
    <dgm:pt modelId="{D5A95B48-52FC-419B-BB84-A04314E8BF3B}" type="sibTrans" cxnId="{6034CB04-9E0B-4CB9-83CE-B094C1007321}">
      <dgm:prSet/>
      <dgm:spPr/>
      <dgm:t>
        <a:bodyPr/>
        <a:lstStyle/>
        <a:p>
          <a:endParaRPr lang="en-US"/>
        </a:p>
      </dgm:t>
    </dgm:pt>
    <dgm:pt modelId="{8BC8A544-8DA5-499F-83C8-B5D4C077CDB0}">
      <dgm:prSet/>
      <dgm:spPr/>
      <dgm:t>
        <a:bodyPr/>
        <a:lstStyle/>
        <a:p>
          <a:r>
            <a:rPr lang="en-US"/>
            <a:t>Prioritize</a:t>
          </a:r>
        </a:p>
      </dgm:t>
    </dgm:pt>
    <dgm:pt modelId="{B4069942-E39B-41E6-B327-4F6EC5990EC1}" type="parTrans" cxnId="{06F2D53B-4A15-4BFA-A7A9-C4CAE7DD6249}">
      <dgm:prSet/>
      <dgm:spPr/>
      <dgm:t>
        <a:bodyPr/>
        <a:lstStyle/>
        <a:p>
          <a:endParaRPr lang="en-US"/>
        </a:p>
      </dgm:t>
    </dgm:pt>
    <dgm:pt modelId="{9F60DEAA-4391-4B24-8BB3-D5885D9088E0}" type="sibTrans" cxnId="{06F2D53B-4A15-4BFA-A7A9-C4CAE7DD6249}">
      <dgm:prSet/>
      <dgm:spPr/>
      <dgm:t>
        <a:bodyPr/>
        <a:lstStyle/>
        <a:p>
          <a:endParaRPr lang="en-US"/>
        </a:p>
      </dgm:t>
    </dgm:pt>
    <dgm:pt modelId="{F6207FC2-0CF6-43E1-9F28-EE9AABEB5905}">
      <dgm:prSet/>
      <dgm:spPr/>
      <dgm:t>
        <a:bodyPr/>
        <a:lstStyle/>
        <a:p>
          <a:r>
            <a:rPr lang="en-US"/>
            <a:t>Prioritize the problem</a:t>
          </a:r>
        </a:p>
      </dgm:t>
    </dgm:pt>
    <dgm:pt modelId="{EA7BF203-12F9-4DBA-A389-31D9D35C21AE}" type="parTrans" cxnId="{33C71102-BF43-4799-B273-1A6C36C8C142}">
      <dgm:prSet/>
      <dgm:spPr/>
      <dgm:t>
        <a:bodyPr/>
        <a:lstStyle/>
        <a:p>
          <a:endParaRPr lang="en-US"/>
        </a:p>
      </dgm:t>
    </dgm:pt>
    <dgm:pt modelId="{0BF652FD-B5FC-4C2D-B809-EBDB5B806C43}" type="sibTrans" cxnId="{33C71102-BF43-4799-B273-1A6C36C8C142}">
      <dgm:prSet/>
      <dgm:spPr/>
      <dgm:t>
        <a:bodyPr/>
        <a:lstStyle/>
        <a:p>
          <a:endParaRPr lang="en-US"/>
        </a:p>
      </dgm:t>
    </dgm:pt>
    <dgm:pt modelId="{AEC75969-AEFB-4850-B20F-674999C32147}">
      <dgm:prSet/>
      <dgm:spPr/>
      <dgm:t>
        <a:bodyPr/>
        <a:lstStyle/>
        <a:p>
          <a:r>
            <a:rPr lang="en-US"/>
            <a:t>Create</a:t>
          </a:r>
        </a:p>
      </dgm:t>
    </dgm:pt>
    <dgm:pt modelId="{8178C4E5-7CEF-4495-A047-E0788AEE5929}" type="parTrans" cxnId="{156052DA-B811-45B6-A63A-F6E3460FDE7A}">
      <dgm:prSet/>
      <dgm:spPr/>
      <dgm:t>
        <a:bodyPr/>
        <a:lstStyle/>
        <a:p>
          <a:endParaRPr lang="en-US"/>
        </a:p>
      </dgm:t>
    </dgm:pt>
    <dgm:pt modelId="{64ACFA79-E767-437F-BE1F-0E2DA285F11E}" type="sibTrans" cxnId="{156052DA-B811-45B6-A63A-F6E3460FDE7A}">
      <dgm:prSet/>
      <dgm:spPr/>
      <dgm:t>
        <a:bodyPr/>
        <a:lstStyle/>
        <a:p>
          <a:endParaRPr lang="en-US"/>
        </a:p>
      </dgm:t>
    </dgm:pt>
    <dgm:pt modelId="{EFD343A1-18CE-40C3-8A28-7F13C4EC6C26}">
      <dgm:prSet/>
      <dgm:spPr/>
      <dgm:t>
        <a:bodyPr/>
        <a:lstStyle/>
        <a:p>
          <a:r>
            <a:rPr lang="en-US"/>
            <a:t>Create action plan</a:t>
          </a:r>
        </a:p>
      </dgm:t>
    </dgm:pt>
    <dgm:pt modelId="{38A2E0E3-D1B5-45E9-8FD1-F7FB44E79949}" type="parTrans" cxnId="{419A2E19-0527-4589-9D11-F9EE002C9816}">
      <dgm:prSet/>
      <dgm:spPr/>
      <dgm:t>
        <a:bodyPr/>
        <a:lstStyle/>
        <a:p>
          <a:endParaRPr lang="en-US"/>
        </a:p>
      </dgm:t>
    </dgm:pt>
    <dgm:pt modelId="{3EEC637C-3417-4842-B2D7-EC67B7BBA8EF}" type="sibTrans" cxnId="{419A2E19-0527-4589-9D11-F9EE002C9816}">
      <dgm:prSet/>
      <dgm:spPr/>
      <dgm:t>
        <a:bodyPr/>
        <a:lstStyle/>
        <a:p>
          <a:endParaRPr lang="en-US"/>
        </a:p>
      </dgm:t>
    </dgm:pt>
    <dgm:pt modelId="{D8BFD407-32FE-4EB6-93B6-4BC9EC27C17E}" type="pres">
      <dgm:prSet presAssocID="{1D3D618E-FA5B-4964-885F-7037DD382F0C}" presName="Name0" presStyleCnt="0">
        <dgm:presLayoutVars>
          <dgm:dir/>
          <dgm:animLvl val="lvl"/>
          <dgm:resizeHandles val="exact"/>
        </dgm:presLayoutVars>
      </dgm:prSet>
      <dgm:spPr/>
    </dgm:pt>
    <dgm:pt modelId="{403BA0C6-CE33-4C9C-984A-A915014B208F}" type="pres">
      <dgm:prSet presAssocID="{AEC75969-AEFB-4850-B20F-674999C32147}" presName="boxAndChildren" presStyleCnt="0"/>
      <dgm:spPr/>
    </dgm:pt>
    <dgm:pt modelId="{A38C4DE6-46A4-49A8-9681-ED6003D02B5D}" type="pres">
      <dgm:prSet presAssocID="{AEC75969-AEFB-4850-B20F-674999C32147}" presName="parentTextBox" presStyleLbl="alignNode1" presStyleIdx="0" presStyleCnt="3"/>
      <dgm:spPr/>
    </dgm:pt>
    <dgm:pt modelId="{C0C960DE-C9FF-460E-AA75-8E090A8625C9}" type="pres">
      <dgm:prSet presAssocID="{AEC75969-AEFB-4850-B20F-674999C32147}" presName="descendantBox" presStyleLbl="bgAccFollowNode1" presStyleIdx="0" presStyleCnt="3"/>
      <dgm:spPr/>
    </dgm:pt>
    <dgm:pt modelId="{8E47797A-1B26-4AEF-85E8-031351487ABD}" type="pres">
      <dgm:prSet presAssocID="{9F60DEAA-4391-4B24-8BB3-D5885D9088E0}" presName="sp" presStyleCnt="0"/>
      <dgm:spPr/>
    </dgm:pt>
    <dgm:pt modelId="{CEC0DA04-89D9-4015-8BB5-9A32271D18C8}" type="pres">
      <dgm:prSet presAssocID="{8BC8A544-8DA5-499F-83C8-B5D4C077CDB0}" presName="arrowAndChildren" presStyleCnt="0"/>
      <dgm:spPr/>
    </dgm:pt>
    <dgm:pt modelId="{1FDF25EC-3A5D-4BE2-BD91-E457995B3144}" type="pres">
      <dgm:prSet presAssocID="{8BC8A544-8DA5-499F-83C8-B5D4C077CDB0}" presName="parentTextArrow" presStyleLbl="node1" presStyleIdx="0" presStyleCnt="0"/>
      <dgm:spPr/>
    </dgm:pt>
    <dgm:pt modelId="{92068C31-3181-4AC6-AAD5-E3AD31D64FF4}" type="pres">
      <dgm:prSet presAssocID="{8BC8A544-8DA5-499F-83C8-B5D4C077CDB0}" presName="arrow" presStyleLbl="alignNode1" presStyleIdx="1" presStyleCnt="3"/>
      <dgm:spPr/>
    </dgm:pt>
    <dgm:pt modelId="{1AFE8AFB-2D3C-4B91-9B3A-67505DDC942F}" type="pres">
      <dgm:prSet presAssocID="{8BC8A544-8DA5-499F-83C8-B5D4C077CDB0}" presName="descendantArrow" presStyleLbl="bgAccFollowNode1" presStyleIdx="1" presStyleCnt="3"/>
      <dgm:spPr/>
    </dgm:pt>
    <dgm:pt modelId="{883287B0-27F4-4C1D-9B95-98258D4360FC}" type="pres">
      <dgm:prSet presAssocID="{725A5082-B817-482A-9DEE-57D865A90C00}" presName="sp" presStyleCnt="0"/>
      <dgm:spPr/>
    </dgm:pt>
    <dgm:pt modelId="{638DE7EB-C9A1-499B-A4E6-365D8E794086}" type="pres">
      <dgm:prSet presAssocID="{8C1642DA-6787-4C46-BAB9-B7C2692A7EA9}" presName="arrowAndChildren" presStyleCnt="0"/>
      <dgm:spPr/>
    </dgm:pt>
    <dgm:pt modelId="{A2623C48-F927-4452-80F6-EC64E2B2ECDB}" type="pres">
      <dgm:prSet presAssocID="{8C1642DA-6787-4C46-BAB9-B7C2692A7EA9}" presName="parentTextArrow" presStyleLbl="node1" presStyleIdx="0" presStyleCnt="0"/>
      <dgm:spPr/>
    </dgm:pt>
    <dgm:pt modelId="{2E00AC8B-C502-46D9-B212-E23CBECB37E3}" type="pres">
      <dgm:prSet presAssocID="{8C1642DA-6787-4C46-BAB9-B7C2692A7EA9}" presName="arrow" presStyleLbl="alignNode1" presStyleIdx="2" presStyleCnt="3"/>
      <dgm:spPr/>
    </dgm:pt>
    <dgm:pt modelId="{C8D4C941-5D39-428B-ADEC-74E2196A3EE3}" type="pres">
      <dgm:prSet presAssocID="{8C1642DA-6787-4C46-BAB9-B7C2692A7EA9}" presName="descendantArrow" presStyleLbl="bgAccFollowNode1" presStyleIdx="2" presStyleCnt="3"/>
      <dgm:spPr/>
    </dgm:pt>
  </dgm:ptLst>
  <dgm:cxnLst>
    <dgm:cxn modelId="{33C71102-BF43-4799-B273-1A6C36C8C142}" srcId="{8BC8A544-8DA5-499F-83C8-B5D4C077CDB0}" destId="{F6207FC2-0CF6-43E1-9F28-EE9AABEB5905}" srcOrd="0" destOrd="0" parTransId="{EA7BF203-12F9-4DBA-A389-31D9D35C21AE}" sibTransId="{0BF652FD-B5FC-4C2D-B809-EBDB5B806C43}"/>
    <dgm:cxn modelId="{6034CB04-9E0B-4CB9-83CE-B094C1007321}" srcId="{8C1642DA-6787-4C46-BAB9-B7C2692A7EA9}" destId="{79E1261B-DF83-4D84-91E1-A52B9DFAC40D}" srcOrd="0" destOrd="0" parTransId="{320D787E-2513-40DF-A8A4-C1E4C24DABF7}" sibTransId="{D5A95B48-52FC-419B-BB84-A04314E8BF3B}"/>
    <dgm:cxn modelId="{419A2E19-0527-4589-9D11-F9EE002C9816}" srcId="{AEC75969-AEFB-4850-B20F-674999C32147}" destId="{EFD343A1-18CE-40C3-8A28-7F13C4EC6C26}" srcOrd="0" destOrd="0" parTransId="{38A2E0E3-D1B5-45E9-8FD1-F7FB44E79949}" sibTransId="{3EEC637C-3417-4842-B2D7-EC67B7BBA8EF}"/>
    <dgm:cxn modelId="{2930B31E-3E96-4934-9C4B-E0B6EE55DEDE}" type="presOf" srcId="{8BC8A544-8DA5-499F-83C8-B5D4C077CDB0}" destId="{1FDF25EC-3A5D-4BE2-BD91-E457995B3144}" srcOrd="0" destOrd="0" presId="urn:microsoft.com/office/officeart/2016/7/layout/VerticalDownArrowProcess"/>
    <dgm:cxn modelId="{77B31420-66AE-40B8-9D12-CD0897AB0A7F}" type="presOf" srcId="{8C1642DA-6787-4C46-BAB9-B7C2692A7EA9}" destId="{2E00AC8B-C502-46D9-B212-E23CBECB37E3}" srcOrd="1" destOrd="0" presId="urn:microsoft.com/office/officeart/2016/7/layout/VerticalDownArrowProcess"/>
    <dgm:cxn modelId="{A6DA6B26-6667-4A5B-AD48-ACD40721DA3E}" type="presOf" srcId="{8C1642DA-6787-4C46-BAB9-B7C2692A7EA9}" destId="{A2623C48-F927-4452-80F6-EC64E2B2ECDB}" srcOrd="0" destOrd="0" presId="urn:microsoft.com/office/officeart/2016/7/layout/VerticalDownArrowProcess"/>
    <dgm:cxn modelId="{06F2D53B-4A15-4BFA-A7A9-C4CAE7DD6249}" srcId="{1D3D618E-FA5B-4964-885F-7037DD382F0C}" destId="{8BC8A544-8DA5-499F-83C8-B5D4C077CDB0}" srcOrd="1" destOrd="0" parTransId="{B4069942-E39B-41E6-B327-4F6EC5990EC1}" sibTransId="{9F60DEAA-4391-4B24-8BB3-D5885D9088E0}"/>
    <dgm:cxn modelId="{9F35EE44-FC12-4B19-B1EC-19F54B8D0E5C}" type="presOf" srcId="{AEC75969-AEFB-4850-B20F-674999C32147}" destId="{A38C4DE6-46A4-49A8-9681-ED6003D02B5D}" srcOrd="0" destOrd="0" presId="urn:microsoft.com/office/officeart/2016/7/layout/VerticalDownArrowProcess"/>
    <dgm:cxn modelId="{E3FBFC66-CF48-44E0-BCCF-B4B8FBA48B33}" type="presOf" srcId="{EFD343A1-18CE-40C3-8A28-7F13C4EC6C26}" destId="{C0C960DE-C9FF-460E-AA75-8E090A8625C9}" srcOrd="0" destOrd="0" presId="urn:microsoft.com/office/officeart/2016/7/layout/VerticalDownArrowProcess"/>
    <dgm:cxn modelId="{7E9FAF4B-98EF-400A-BC3F-E5C1CB2420A0}" type="presOf" srcId="{1D3D618E-FA5B-4964-885F-7037DD382F0C}" destId="{D8BFD407-32FE-4EB6-93B6-4BC9EC27C17E}" srcOrd="0" destOrd="0" presId="urn:microsoft.com/office/officeart/2016/7/layout/VerticalDownArrowProcess"/>
    <dgm:cxn modelId="{EBD9B64D-F66F-4FEE-B6D2-3E710E011DC4}" type="presOf" srcId="{8BC8A544-8DA5-499F-83C8-B5D4C077CDB0}" destId="{92068C31-3181-4AC6-AAD5-E3AD31D64FF4}" srcOrd="1" destOrd="0" presId="urn:microsoft.com/office/officeart/2016/7/layout/VerticalDownArrowProcess"/>
    <dgm:cxn modelId="{18A45970-59D0-49CA-AC6E-955887729EBB}" type="presOf" srcId="{79E1261B-DF83-4D84-91E1-A52B9DFAC40D}" destId="{C8D4C941-5D39-428B-ADEC-74E2196A3EE3}" srcOrd="0" destOrd="0" presId="urn:microsoft.com/office/officeart/2016/7/layout/VerticalDownArrowProcess"/>
    <dgm:cxn modelId="{5B7FB2B5-2645-4519-802F-A71EEECD5F41}" type="presOf" srcId="{F6207FC2-0CF6-43E1-9F28-EE9AABEB5905}" destId="{1AFE8AFB-2D3C-4B91-9B3A-67505DDC942F}" srcOrd="0" destOrd="0" presId="urn:microsoft.com/office/officeart/2016/7/layout/VerticalDownArrowProcess"/>
    <dgm:cxn modelId="{156052DA-B811-45B6-A63A-F6E3460FDE7A}" srcId="{1D3D618E-FA5B-4964-885F-7037DD382F0C}" destId="{AEC75969-AEFB-4850-B20F-674999C32147}" srcOrd="2" destOrd="0" parTransId="{8178C4E5-7CEF-4495-A047-E0788AEE5929}" sibTransId="{64ACFA79-E767-437F-BE1F-0E2DA285F11E}"/>
    <dgm:cxn modelId="{40773DEE-BEE0-44A2-9A19-93851A172FE0}" srcId="{1D3D618E-FA5B-4964-885F-7037DD382F0C}" destId="{8C1642DA-6787-4C46-BAB9-B7C2692A7EA9}" srcOrd="0" destOrd="0" parTransId="{FD33D8C6-B3CD-498B-88BF-DE5C4A4DC56D}" sibTransId="{725A5082-B817-482A-9DEE-57D865A90C00}"/>
    <dgm:cxn modelId="{17ABFE81-6FEE-41B9-A687-ECA21EBB9036}" type="presParOf" srcId="{D8BFD407-32FE-4EB6-93B6-4BC9EC27C17E}" destId="{403BA0C6-CE33-4C9C-984A-A915014B208F}" srcOrd="0" destOrd="0" presId="urn:microsoft.com/office/officeart/2016/7/layout/VerticalDownArrowProcess"/>
    <dgm:cxn modelId="{842E0CF0-C9E8-4FD8-88FD-5281414FA43E}" type="presParOf" srcId="{403BA0C6-CE33-4C9C-984A-A915014B208F}" destId="{A38C4DE6-46A4-49A8-9681-ED6003D02B5D}" srcOrd="0" destOrd="0" presId="urn:microsoft.com/office/officeart/2016/7/layout/VerticalDownArrowProcess"/>
    <dgm:cxn modelId="{D72D9B3F-0949-4B4B-B4A5-8426E3BB5EB7}" type="presParOf" srcId="{403BA0C6-CE33-4C9C-984A-A915014B208F}" destId="{C0C960DE-C9FF-460E-AA75-8E090A8625C9}" srcOrd="1" destOrd="0" presId="urn:microsoft.com/office/officeart/2016/7/layout/VerticalDownArrowProcess"/>
    <dgm:cxn modelId="{012969A3-AD4C-4DE7-BB3E-6313C200619F}" type="presParOf" srcId="{D8BFD407-32FE-4EB6-93B6-4BC9EC27C17E}" destId="{8E47797A-1B26-4AEF-85E8-031351487ABD}" srcOrd="1" destOrd="0" presId="urn:microsoft.com/office/officeart/2016/7/layout/VerticalDownArrowProcess"/>
    <dgm:cxn modelId="{879A306C-67E5-419D-BCF5-74C09702732F}" type="presParOf" srcId="{D8BFD407-32FE-4EB6-93B6-4BC9EC27C17E}" destId="{CEC0DA04-89D9-4015-8BB5-9A32271D18C8}" srcOrd="2" destOrd="0" presId="urn:microsoft.com/office/officeart/2016/7/layout/VerticalDownArrowProcess"/>
    <dgm:cxn modelId="{E1F78316-8C75-40C6-8550-85E37C1BB0B7}" type="presParOf" srcId="{CEC0DA04-89D9-4015-8BB5-9A32271D18C8}" destId="{1FDF25EC-3A5D-4BE2-BD91-E457995B3144}" srcOrd="0" destOrd="0" presId="urn:microsoft.com/office/officeart/2016/7/layout/VerticalDownArrowProcess"/>
    <dgm:cxn modelId="{160CD272-2BDD-4611-95C4-8FE7A8FB752E}" type="presParOf" srcId="{CEC0DA04-89D9-4015-8BB5-9A32271D18C8}" destId="{92068C31-3181-4AC6-AAD5-E3AD31D64FF4}" srcOrd="1" destOrd="0" presId="urn:microsoft.com/office/officeart/2016/7/layout/VerticalDownArrowProcess"/>
    <dgm:cxn modelId="{6AF92A7A-39D6-44F3-90BB-AB3977904032}" type="presParOf" srcId="{CEC0DA04-89D9-4015-8BB5-9A32271D18C8}" destId="{1AFE8AFB-2D3C-4B91-9B3A-67505DDC942F}" srcOrd="2" destOrd="0" presId="urn:microsoft.com/office/officeart/2016/7/layout/VerticalDownArrowProcess"/>
    <dgm:cxn modelId="{187611B1-B2D8-4D2D-8324-E1F6E5C7AAB7}" type="presParOf" srcId="{D8BFD407-32FE-4EB6-93B6-4BC9EC27C17E}" destId="{883287B0-27F4-4C1D-9B95-98258D4360FC}" srcOrd="3" destOrd="0" presId="urn:microsoft.com/office/officeart/2016/7/layout/VerticalDownArrowProcess"/>
    <dgm:cxn modelId="{552D6AE4-D57C-4DBC-9435-DFA2E6C7122D}" type="presParOf" srcId="{D8BFD407-32FE-4EB6-93B6-4BC9EC27C17E}" destId="{638DE7EB-C9A1-499B-A4E6-365D8E794086}" srcOrd="4" destOrd="0" presId="urn:microsoft.com/office/officeart/2016/7/layout/VerticalDownArrowProcess"/>
    <dgm:cxn modelId="{89BA2FF1-537E-4B9B-B0F3-8ABFAD74167E}" type="presParOf" srcId="{638DE7EB-C9A1-499B-A4E6-365D8E794086}" destId="{A2623C48-F927-4452-80F6-EC64E2B2ECDB}" srcOrd="0" destOrd="0" presId="urn:microsoft.com/office/officeart/2016/7/layout/VerticalDownArrowProcess"/>
    <dgm:cxn modelId="{8DB64C14-240F-48D9-AEB8-BA3C544A450C}" type="presParOf" srcId="{638DE7EB-C9A1-499B-A4E6-365D8E794086}" destId="{2E00AC8B-C502-46D9-B212-E23CBECB37E3}" srcOrd="1" destOrd="0" presId="urn:microsoft.com/office/officeart/2016/7/layout/VerticalDownArrowProcess"/>
    <dgm:cxn modelId="{98875024-9E89-4647-8A40-AE0727D8F3AA}" type="presParOf" srcId="{638DE7EB-C9A1-499B-A4E6-365D8E794086}" destId="{C8D4C941-5D39-428B-ADEC-74E2196A3EE3}"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AB715-44C6-41E9-8C6F-7F4391402F3E}">
      <dsp:nvSpPr>
        <dsp:cNvPr id="0" name=""/>
        <dsp:cNvSpPr/>
      </dsp:nvSpPr>
      <dsp:spPr>
        <a:xfrm>
          <a:off x="0" y="65905"/>
          <a:ext cx="6034656" cy="126561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Nursing requires </a:t>
          </a:r>
          <a:r>
            <a:rPr lang="en-US" sz="2300" b="1" kern="1200"/>
            <a:t>application</a:t>
          </a:r>
          <a:r>
            <a:rPr lang="en-US" sz="2300" kern="1200"/>
            <a:t> of knowledge, skills , &amp; abilities. </a:t>
          </a:r>
        </a:p>
      </dsp:txBody>
      <dsp:txXfrm>
        <a:off x="61782" y="127687"/>
        <a:ext cx="5911092" cy="1142046"/>
      </dsp:txXfrm>
    </dsp:sp>
    <dsp:sp modelId="{700CFC32-4E3D-4F5D-B8C6-0A69D4F8EDBD}">
      <dsp:nvSpPr>
        <dsp:cNvPr id="0" name=""/>
        <dsp:cNvSpPr/>
      </dsp:nvSpPr>
      <dsp:spPr>
        <a:xfrm>
          <a:off x="0" y="1397756"/>
          <a:ext cx="6034656" cy="1265610"/>
        </a:xfrm>
        <a:prstGeom prst="roundRect">
          <a:avLst/>
        </a:prstGeom>
        <a:gradFill rotWithShape="0">
          <a:gsLst>
            <a:gs pos="0">
              <a:schemeClr val="accent2">
                <a:hueOff val="10021173"/>
                <a:satOff val="-112"/>
                <a:lumOff val="3529"/>
                <a:alphaOff val="0"/>
                <a:satMod val="103000"/>
                <a:lumMod val="102000"/>
                <a:tint val="94000"/>
              </a:schemeClr>
            </a:gs>
            <a:gs pos="50000">
              <a:schemeClr val="accent2">
                <a:hueOff val="10021173"/>
                <a:satOff val="-112"/>
                <a:lumOff val="3529"/>
                <a:alphaOff val="0"/>
                <a:satMod val="110000"/>
                <a:lumMod val="100000"/>
                <a:shade val="100000"/>
              </a:schemeClr>
            </a:gs>
            <a:gs pos="100000">
              <a:schemeClr val="accent2">
                <a:hueOff val="10021173"/>
                <a:satOff val="-112"/>
                <a:lumOff val="352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Questions on your exams are written in a way that requires a more complex thought process than Semester 1. </a:t>
          </a:r>
        </a:p>
      </dsp:txBody>
      <dsp:txXfrm>
        <a:off x="61782" y="1459538"/>
        <a:ext cx="5911092" cy="1142046"/>
      </dsp:txXfrm>
    </dsp:sp>
    <dsp:sp modelId="{E4E0821F-871E-47EA-AE61-EC1A94D22760}">
      <dsp:nvSpPr>
        <dsp:cNvPr id="0" name=""/>
        <dsp:cNvSpPr/>
      </dsp:nvSpPr>
      <dsp:spPr>
        <a:xfrm>
          <a:off x="0" y="2729607"/>
          <a:ext cx="6034656" cy="1265610"/>
        </a:xfrm>
        <a:prstGeom prst="roundRect">
          <a:avLst/>
        </a:prstGeom>
        <a:gradFill rotWithShape="0">
          <a:gsLst>
            <a:gs pos="0">
              <a:schemeClr val="accent2">
                <a:hueOff val="20042346"/>
                <a:satOff val="-224"/>
                <a:lumOff val="7058"/>
                <a:alphaOff val="0"/>
                <a:satMod val="103000"/>
                <a:lumMod val="102000"/>
                <a:tint val="94000"/>
              </a:schemeClr>
            </a:gs>
            <a:gs pos="50000">
              <a:schemeClr val="accent2">
                <a:hueOff val="20042346"/>
                <a:satOff val="-224"/>
                <a:lumOff val="7058"/>
                <a:alphaOff val="0"/>
                <a:satMod val="110000"/>
                <a:lumMod val="100000"/>
                <a:shade val="100000"/>
              </a:schemeClr>
            </a:gs>
            <a:gs pos="100000">
              <a:schemeClr val="accent2">
                <a:hueOff val="20042346"/>
                <a:satOff val="-224"/>
                <a:lumOff val="705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Critical thinking includes:</a:t>
          </a:r>
        </a:p>
      </dsp:txBody>
      <dsp:txXfrm>
        <a:off x="61782" y="2791389"/>
        <a:ext cx="5911092" cy="1142046"/>
      </dsp:txXfrm>
    </dsp:sp>
    <dsp:sp modelId="{5DF37C31-1AEB-4617-8D1D-AD076660CD6E}">
      <dsp:nvSpPr>
        <dsp:cNvPr id="0" name=""/>
        <dsp:cNvSpPr/>
      </dsp:nvSpPr>
      <dsp:spPr>
        <a:xfrm>
          <a:off x="0" y="3995218"/>
          <a:ext cx="6034656" cy="1571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60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Identifying problems, issues, &amp; risks</a:t>
          </a:r>
        </a:p>
        <a:p>
          <a:pPr marL="171450" lvl="1" indent="-171450" algn="l" defTabSz="800100">
            <a:lnSpc>
              <a:spcPct val="90000"/>
            </a:lnSpc>
            <a:spcBef>
              <a:spcPct val="0"/>
            </a:spcBef>
            <a:spcAft>
              <a:spcPct val="20000"/>
            </a:spcAft>
            <a:buChar char="•"/>
          </a:pPr>
          <a:r>
            <a:rPr lang="en-US" sz="1800" kern="1200"/>
            <a:t>Problem-solving</a:t>
          </a:r>
        </a:p>
        <a:p>
          <a:pPr marL="171450" lvl="1" indent="-171450" algn="l" defTabSz="800100">
            <a:lnSpc>
              <a:spcPct val="90000"/>
            </a:lnSpc>
            <a:spcBef>
              <a:spcPct val="0"/>
            </a:spcBef>
            <a:spcAft>
              <a:spcPct val="20000"/>
            </a:spcAft>
            <a:buChar char="•"/>
          </a:pPr>
          <a:r>
            <a:rPr lang="en-US" sz="1800" kern="1200"/>
            <a:t>Developing &amp; implementing plans</a:t>
          </a:r>
        </a:p>
        <a:p>
          <a:pPr marL="171450" lvl="1" indent="-171450" algn="l" defTabSz="800100">
            <a:lnSpc>
              <a:spcPct val="90000"/>
            </a:lnSpc>
            <a:spcBef>
              <a:spcPct val="0"/>
            </a:spcBef>
            <a:spcAft>
              <a:spcPct val="20000"/>
            </a:spcAft>
            <a:buChar char="•"/>
          </a:pPr>
          <a:r>
            <a:rPr lang="en-US" sz="1800" kern="1200"/>
            <a:t>Monitoring progress &amp; evaluating outcomes</a:t>
          </a:r>
        </a:p>
        <a:p>
          <a:pPr marL="171450" lvl="1" indent="-171450" algn="l" defTabSz="800100">
            <a:lnSpc>
              <a:spcPct val="90000"/>
            </a:lnSpc>
            <a:spcBef>
              <a:spcPct val="0"/>
            </a:spcBef>
            <a:spcAft>
              <a:spcPct val="20000"/>
            </a:spcAft>
            <a:buChar char="•"/>
          </a:pPr>
          <a:r>
            <a:rPr lang="en-US" sz="1800" kern="1200"/>
            <a:t>Improving process</a:t>
          </a:r>
        </a:p>
      </dsp:txBody>
      <dsp:txXfrm>
        <a:off x="0" y="3995218"/>
        <a:ext cx="6034656" cy="15711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63A9B-4E12-4E2E-9011-38AB8959164B}">
      <dsp:nvSpPr>
        <dsp:cNvPr id="0" name=""/>
        <dsp:cNvSpPr/>
      </dsp:nvSpPr>
      <dsp:spPr>
        <a:xfrm>
          <a:off x="601792" y="464323"/>
          <a:ext cx="1715625" cy="17156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9FFC7C-A1FA-4B61-9B64-9F67A13CE757}">
      <dsp:nvSpPr>
        <dsp:cNvPr id="0" name=""/>
        <dsp:cNvSpPr/>
      </dsp:nvSpPr>
      <dsp:spPr>
        <a:xfrm>
          <a:off x="967417" y="829948"/>
          <a:ext cx="984375" cy="9843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C6E2AC8-A377-4D05-B50F-2B6A025C40B4}">
      <dsp:nvSpPr>
        <dsp:cNvPr id="0" name=""/>
        <dsp:cNvSpPr/>
      </dsp:nvSpPr>
      <dsp:spPr>
        <a:xfrm>
          <a:off x="53354" y="2714323"/>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Gather information</a:t>
          </a:r>
        </a:p>
      </dsp:txBody>
      <dsp:txXfrm>
        <a:off x="53354" y="2714323"/>
        <a:ext cx="2812500" cy="720000"/>
      </dsp:txXfrm>
    </dsp:sp>
    <dsp:sp modelId="{B6472131-B2F9-4550-B979-20568C001512}">
      <dsp:nvSpPr>
        <dsp:cNvPr id="0" name=""/>
        <dsp:cNvSpPr/>
      </dsp:nvSpPr>
      <dsp:spPr>
        <a:xfrm>
          <a:off x="3906479" y="464323"/>
          <a:ext cx="1715625" cy="17156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BB9C39-5145-4CFA-B307-4AE3187892E5}">
      <dsp:nvSpPr>
        <dsp:cNvPr id="0" name=""/>
        <dsp:cNvSpPr/>
      </dsp:nvSpPr>
      <dsp:spPr>
        <a:xfrm>
          <a:off x="4272104" y="829948"/>
          <a:ext cx="984375" cy="9843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2BCCE6-05D5-4C10-B989-9CFEF768D5F2}">
      <dsp:nvSpPr>
        <dsp:cNvPr id="0" name=""/>
        <dsp:cNvSpPr/>
      </dsp:nvSpPr>
      <dsp:spPr>
        <a:xfrm>
          <a:off x="3358042" y="2714323"/>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Ask questions </a:t>
          </a:r>
        </a:p>
      </dsp:txBody>
      <dsp:txXfrm>
        <a:off x="3358042" y="2714323"/>
        <a:ext cx="2812500" cy="720000"/>
      </dsp:txXfrm>
    </dsp:sp>
    <dsp:sp modelId="{58A4DB03-4418-4433-A0FF-3819CA9F1EBF}">
      <dsp:nvSpPr>
        <dsp:cNvPr id="0" name=""/>
        <dsp:cNvSpPr/>
      </dsp:nvSpPr>
      <dsp:spPr>
        <a:xfrm>
          <a:off x="7211167" y="464323"/>
          <a:ext cx="1715625" cy="171562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369C89-FB43-42FC-8238-89397D4EF1D4}">
      <dsp:nvSpPr>
        <dsp:cNvPr id="0" name=""/>
        <dsp:cNvSpPr/>
      </dsp:nvSpPr>
      <dsp:spPr>
        <a:xfrm>
          <a:off x="7576792" y="829948"/>
          <a:ext cx="984375" cy="9843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ED1676-27C4-416D-911B-7CC75516483E}">
      <dsp:nvSpPr>
        <dsp:cNvPr id="0" name=""/>
        <dsp:cNvSpPr/>
      </dsp:nvSpPr>
      <dsp:spPr>
        <a:xfrm>
          <a:off x="6662729" y="2714323"/>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Both subjective and objective</a:t>
          </a:r>
        </a:p>
      </dsp:txBody>
      <dsp:txXfrm>
        <a:off x="6662729" y="2714323"/>
        <a:ext cx="28125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7A6611-338D-40B7-82D9-BC85F2A742C3}">
      <dsp:nvSpPr>
        <dsp:cNvPr id="0" name=""/>
        <dsp:cNvSpPr/>
      </dsp:nvSpPr>
      <dsp:spPr>
        <a:xfrm>
          <a:off x="0" y="0"/>
          <a:ext cx="2964656" cy="3925887"/>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31136" tIns="330200" rIns="231136" bIns="330200" numCol="1" spcCol="1270" anchor="t" anchorCtr="0">
          <a:noAutofit/>
        </a:bodyPr>
        <a:lstStyle/>
        <a:p>
          <a:pPr marL="0" lvl="0" indent="0" algn="l" defTabSz="1155700">
            <a:lnSpc>
              <a:spcPct val="90000"/>
            </a:lnSpc>
            <a:spcBef>
              <a:spcPct val="0"/>
            </a:spcBef>
            <a:spcAft>
              <a:spcPct val="35000"/>
            </a:spcAft>
            <a:buNone/>
          </a:pPr>
          <a:r>
            <a:rPr lang="en-US" sz="2600" kern="1200"/>
            <a:t>Identify the problems</a:t>
          </a:r>
        </a:p>
      </dsp:txBody>
      <dsp:txXfrm>
        <a:off x="0" y="1491837"/>
        <a:ext cx="2964656" cy="2355532"/>
      </dsp:txXfrm>
    </dsp:sp>
    <dsp:sp modelId="{0F79F68F-1F60-4245-B925-C4AC881FAA24}">
      <dsp:nvSpPr>
        <dsp:cNvPr id="0" name=""/>
        <dsp:cNvSpPr/>
      </dsp:nvSpPr>
      <dsp:spPr>
        <a:xfrm>
          <a:off x="893445" y="392588"/>
          <a:ext cx="1177766" cy="1177766"/>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823" tIns="12700" rIns="9182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065925" y="565068"/>
        <a:ext cx="832806" cy="832806"/>
      </dsp:txXfrm>
    </dsp:sp>
    <dsp:sp modelId="{CDCCDDFB-8227-429E-A353-296B19B1B856}">
      <dsp:nvSpPr>
        <dsp:cNvPr id="0" name=""/>
        <dsp:cNvSpPr/>
      </dsp:nvSpPr>
      <dsp:spPr>
        <a:xfrm>
          <a:off x="0" y="3925815"/>
          <a:ext cx="2964656" cy="72"/>
        </a:xfrm>
        <a:prstGeom prst="rect">
          <a:avLst/>
        </a:prstGeom>
        <a:gradFill rotWithShape="0">
          <a:gsLst>
            <a:gs pos="0">
              <a:schemeClr val="accent2">
                <a:hueOff val="4008469"/>
                <a:satOff val="-45"/>
                <a:lumOff val="1412"/>
                <a:alphaOff val="0"/>
                <a:satMod val="103000"/>
                <a:lumMod val="102000"/>
                <a:tint val="94000"/>
              </a:schemeClr>
            </a:gs>
            <a:gs pos="50000">
              <a:schemeClr val="accent2">
                <a:hueOff val="4008469"/>
                <a:satOff val="-45"/>
                <a:lumOff val="1412"/>
                <a:alphaOff val="0"/>
                <a:satMod val="110000"/>
                <a:lumMod val="100000"/>
                <a:shade val="100000"/>
              </a:schemeClr>
            </a:gs>
            <a:gs pos="100000">
              <a:schemeClr val="accent2">
                <a:hueOff val="4008469"/>
                <a:satOff val="-45"/>
                <a:lumOff val="1412"/>
                <a:alphaOff val="0"/>
                <a:lumMod val="99000"/>
                <a:satMod val="120000"/>
                <a:shade val="78000"/>
              </a:schemeClr>
            </a:gs>
          </a:gsLst>
          <a:lin ang="5400000" scaled="0"/>
        </a:gradFill>
        <a:ln w="6350" cap="flat" cmpd="sng" algn="ctr">
          <a:solidFill>
            <a:schemeClr val="accent2">
              <a:hueOff val="4008469"/>
              <a:satOff val="-45"/>
              <a:lumOff val="141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B936E59-19EA-473D-A676-BC957DE0552E}">
      <dsp:nvSpPr>
        <dsp:cNvPr id="0" name=""/>
        <dsp:cNvSpPr/>
      </dsp:nvSpPr>
      <dsp:spPr>
        <a:xfrm>
          <a:off x="3261121" y="0"/>
          <a:ext cx="2964656" cy="3925887"/>
        </a:xfrm>
        <a:prstGeom prst="rect">
          <a:avLst/>
        </a:prstGeom>
        <a:solidFill>
          <a:schemeClr val="accent2">
            <a:tint val="40000"/>
            <a:alpha val="90000"/>
            <a:hueOff val="10127426"/>
            <a:satOff val="754"/>
            <a:lumOff val="882"/>
            <a:alphaOff val="0"/>
          </a:schemeClr>
        </a:solidFill>
        <a:ln w="6350" cap="flat" cmpd="sng" algn="ctr">
          <a:solidFill>
            <a:schemeClr val="accent2">
              <a:tint val="40000"/>
              <a:alpha val="90000"/>
              <a:hueOff val="10127426"/>
              <a:satOff val="754"/>
              <a:lumOff val="88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31136" tIns="330200" rIns="231136" bIns="330200" numCol="1" spcCol="1270" anchor="t" anchorCtr="0">
          <a:noAutofit/>
        </a:bodyPr>
        <a:lstStyle/>
        <a:p>
          <a:pPr marL="0" lvl="0" indent="0" algn="l" defTabSz="1155700">
            <a:lnSpc>
              <a:spcPct val="90000"/>
            </a:lnSpc>
            <a:spcBef>
              <a:spcPct val="0"/>
            </a:spcBef>
            <a:spcAft>
              <a:spcPct val="35000"/>
            </a:spcAft>
            <a:buNone/>
          </a:pPr>
          <a:r>
            <a:rPr lang="en-US" sz="2600" kern="1200"/>
            <a:t>Prioritize the problems</a:t>
          </a:r>
        </a:p>
      </dsp:txBody>
      <dsp:txXfrm>
        <a:off x="3261121" y="1491837"/>
        <a:ext cx="2964656" cy="2355532"/>
      </dsp:txXfrm>
    </dsp:sp>
    <dsp:sp modelId="{0705C30E-6C4F-4A7A-B6DD-95AA17B8D7B5}">
      <dsp:nvSpPr>
        <dsp:cNvPr id="0" name=""/>
        <dsp:cNvSpPr/>
      </dsp:nvSpPr>
      <dsp:spPr>
        <a:xfrm>
          <a:off x="4154566" y="392588"/>
          <a:ext cx="1177766" cy="1177766"/>
        </a:xfrm>
        <a:prstGeom prst="ellipse">
          <a:avLst/>
        </a:prstGeom>
        <a:gradFill rotWithShape="0">
          <a:gsLst>
            <a:gs pos="0">
              <a:schemeClr val="accent2">
                <a:hueOff val="8016939"/>
                <a:satOff val="-90"/>
                <a:lumOff val="2823"/>
                <a:alphaOff val="0"/>
                <a:satMod val="103000"/>
                <a:lumMod val="102000"/>
                <a:tint val="94000"/>
              </a:schemeClr>
            </a:gs>
            <a:gs pos="50000">
              <a:schemeClr val="accent2">
                <a:hueOff val="8016939"/>
                <a:satOff val="-90"/>
                <a:lumOff val="2823"/>
                <a:alphaOff val="0"/>
                <a:satMod val="110000"/>
                <a:lumMod val="100000"/>
                <a:shade val="100000"/>
              </a:schemeClr>
            </a:gs>
            <a:gs pos="100000">
              <a:schemeClr val="accent2">
                <a:hueOff val="8016939"/>
                <a:satOff val="-90"/>
                <a:lumOff val="2823"/>
                <a:alphaOff val="0"/>
                <a:lumMod val="99000"/>
                <a:satMod val="120000"/>
                <a:shade val="78000"/>
              </a:schemeClr>
            </a:gs>
          </a:gsLst>
          <a:lin ang="5400000" scaled="0"/>
        </a:gradFill>
        <a:ln w="6350" cap="flat" cmpd="sng" algn="ctr">
          <a:solidFill>
            <a:schemeClr val="accent2">
              <a:hueOff val="8016939"/>
              <a:satOff val="-90"/>
              <a:lumOff val="282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823" tIns="12700" rIns="9182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327046" y="565068"/>
        <a:ext cx="832806" cy="832806"/>
      </dsp:txXfrm>
    </dsp:sp>
    <dsp:sp modelId="{B17F2E1A-84DC-406C-83B7-9F72223B426E}">
      <dsp:nvSpPr>
        <dsp:cNvPr id="0" name=""/>
        <dsp:cNvSpPr/>
      </dsp:nvSpPr>
      <dsp:spPr>
        <a:xfrm>
          <a:off x="3261121" y="3925815"/>
          <a:ext cx="2964656" cy="72"/>
        </a:xfrm>
        <a:prstGeom prst="rect">
          <a:avLst/>
        </a:prstGeom>
        <a:gradFill rotWithShape="0">
          <a:gsLst>
            <a:gs pos="0">
              <a:schemeClr val="accent2">
                <a:hueOff val="12025408"/>
                <a:satOff val="-134"/>
                <a:lumOff val="4235"/>
                <a:alphaOff val="0"/>
                <a:satMod val="103000"/>
                <a:lumMod val="102000"/>
                <a:tint val="94000"/>
              </a:schemeClr>
            </a:gs>
            <a:gs pos="50000">
              <a:schemeClr val="accent2">
                <a:hueOff val="12025408"/>
                <a:satOff val="-134"/>
                <a:lumOff val="4235"/>
                <a:alphaOff val="0"/>
                <a:satMod val="110000"/>
                <a:lumMod val="100000"/>
                <a:shade val="100000"/>
              </a:schemeClr>
            </a:gs>
            <a:gs pos="100000">
              <a:schemeClr val="accent2">
                <a:hueOff val="12025408"/>
                <a:satOff val="-134"/>
                <a:lumOff val="4235"/>
                <a:alphaOff val="0"/>
                <a:lumMod val="99000"/>
                <a:satMod val="120000"/>
                <a:shade val="78000"/>
              </a:schemeClr>
            </a:gs>
          </a:gsLst>
          <a:lin ang="5400000" scaled="0"/>
        </a:gradFill>
        <a:ln w="6350" cap="flat" cmpd="sng" algn="ctr">
          <a:solidFill>
            <a:schemeClr val="accent2">
              <a:hueOff val="12025408"/>
              <a:satOff val="-134"/>
              <a:lumOff val="423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69B71F9-0A8A-4435-90CD-84C22CF59AD1}">
      <dsp:nvSpPr>
        <dsp:cNvPr id="0" name=""/>
        <dsp:cNvSpPr/>
      </dsp:nvSpPr>
      <dsp:spPr>
        <a:xfrm>
          <a:off x="6522243" y="0"/>
          <a:ext cx="2964656" cy="3925887"/>
        </a:xfrm>
        <a:prstGeom prst="rect">
          <a:avLst/>
        </a:prstGeom>
        <a:solidFill>
          <a:schemeClr val="accent2">
            <a:tint val="40000"/>
            <a:alpha val="90000"/>
            <a:hueOff val="20254852"/>
            <a:satOff val="1509"/>
            <a:lumOff val="1764"/>
            <a:alphaOff val="0"/>
          </a:schemeClr>
        </a:solidFill>
        <a:ln w="6350" cap="flat" cmpd="sng" algn="ctr">
          <a:solidFill>
            <a:schemeClr val="accent2">
              <a:tint val="40000"/>
              <a:alpha val="90000"/>
              <a:hueOff val="20254852"/>
              <a:satOff val="1509"/>
              <a:lumOff val="176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31136" tIns="330200" rIns="231136" bIns="330200" numCol="1" spcCol="1270" anchor="t" anchorCtr="0">
          <a:noAutofit/>
        </a:bodyPr>
        <a:lstStyle/>
        <a:p>
          <a:pPr marL="0" lvl="0" indent="0" algn="l" defTabSz="1155700">
            <a:lnSpc>
              <a:spcPct val="90000"/>
            </a:lnSpc>
            <a:spcBef>
              <a:spcPct val="0"/>
            </a:spcBef>
            <a:spcAft>
              <a:spcPct val="35000"/>
            </a:spcAft>
            <a:buNone/>
          </a:pPr>
          <a:r>
            <a:rPr lang="en-US" sz="2600" kern="1200"/>
            <a:t>Identify nursing diagnosis</a:t>
          </a:r>
        </a:p>
      </dsp:txBody>
      <dsp:txXfrm>
        <a:off x="6522243" y="1491837"/>
        <a:ext cx="2964656" cy="2355532"/>
      </dsp:txXfrm>
    </dsp:sp>
    <dsp:sp modelId="{90B94387-C105-44E5-8F04-15A5525FDE0D}">
      <dsp:nvSpPr>
        <dsp:cNvPr id="0" name=""/>
        <dsp:cNvSpPr/>
      </dsp:nvSpPr>
      <dsp:spPr>
        <a:xfrm>
          <a:off x="7415688" y="392588"/>
          <a:ext cx="1177766" cy="1177766"/>
        </a:xfrm>
        <a:prstGeom prst="ellipse">
          <a:avLst/>
        </a:prstGeom>
        <a:gradFill rotWithShape="0">
          <a:gsLst>
            <a:gs pos="0">
              <a:schemeClr val="accent2">
                <a:hueOff val="16033878"/>
                <a:satOff val="-179"/>
                <a:lumOff val="5646"/>
                <a:alphaOff val="0"/>
                <a:satMod val="103000"/>
                <a:lumMod val="102000"/>
                <a:tint val="94000"/>
              </a:schemeClr>
            </a:gs>
            <a:gs pos="50000">
              <a:schemeClr val="accent2">
                <a:hueOff val="16033878"/>
                <a:satOff val="-179"/>
                <a:lumOff val="5646"/>
                <a:alphaOff val="0"/>
                <a:satMod val="110000"/>
                <a:lumMod val="100000"/>
                <a:shade val="100000"/>
              </a:schemeClr>
            </a:gs>
            <a:gs pos="100000">
              <a:schemeClr val="accent2">
                <a:hueOff val="16033878"/>
                <a:satOff val="-179"/>
                <a:lumOff val="5646"/>
                <a:alphaOff val="0"/>
                <a:lumMod val="99000"/>
                <a:satMod val="120000"/>
                <a:shade val="78000"/>
              </a:schemeClr>
            </a:gs>
          </a:gsLst>
          <a:lin ang="5400000" scaled="0"/>
        </a:gradFill>
        <a:ln w="6350" cap="flat" cmpd="sng" algn="ctr">
          <a:solidFill>
            <a:schemeClr val="accent2">
              <a:hueOff val="16033878"/>
              <a:satOff val="-179"/>
              <a:lumOff val="5646"/>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91823" tIns="12700" rIns="9182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588168" y="565068"/>
        <a:ext cx="832806" cy="832806"/>
      </dsp:txXfrm>
    </dsp:sp>
    <dsp:sp modelId="{4CE33F52-F9AF-4D41-B826-FCEBA7842A48}">
      <dsp:nvSpPr>
        <dsp:cNvPr id="0" name=""/>
        <dsp:cNvSpPr/>
      </dsp:nvSpPr>
      <dsp:spPr>
        <a:xfrm>
          <a:off x="6522243" y="3925815"/>
          <a:ext cx="2964656" cy="72"/>
        </a:xfrm>
        <a:prstGeom prst="rect">
          <a:avLst/>
        </a:prstGeom>
        <a:gradFill rotWithShape="0">
          <a:gsLst>
            <a:gs pos="0">
              <a:schemeClr val="accent2">
                <a:hueOff val="20042346"/>
                <a:satOff val="-224"/>
                <a:lumOff val="7058"/>
                <a:alphaOff val="0"/>
                <a:satMod val="103000"/>
                <a:lumMod val="102000"/>
                <a:tint val="94000"/>
              </a:schemeClr>
            </a:gs>
            <a:gs pos="50000">
              <a:schemeClr val="accent2">
                <a:hueOff val="20042346"/>
                <a:satOff val="-224"/>
                <a:lumOff val="7058"/>
                <a:alphaOff val="0"/>
                <a:satMod val="110000"/>
                <a:lumMod val="100000"/>
                <a:shade val="100000"/>
              </a:schemeClr>
            </a:gs>
            <a:gs pos="100000">
              <a:schemeClr val="accent2">
                <a:hueOff val="20042346"/>
                <a:satOff val="-224"/>
                <a:lumOff val="7058"/>
                <a:alphaOff val="0"/>
                <a:lumMod val="99000"/>
                <a:satMod val="120000"/>
                <a:shade val="78000"/>
              </a:schemeClr>
            </a:gs>
          </a:gsLst>
          <a:lin ang="5400000" scaled="0"/>
        </a:gradFill>
        <a:ln w="6350" cap="flat" cmpd="sng" algn="ctr">
          <a:solidFill>
            <a:schemeClr val="accent2">
              <a:hueOff val="20042346"/>
              <a:satOff val="-224"/>
              <a:lumOff val="705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C4DE6-46A4-49A8-9681-ED6003D02B5D}">
      <dsp:nvSpPr>
        <dsp:cNvPr id="0" name=""/>
        <dsp:cNvSpPr/>
      </dsp:nvSpPr>
      <dsp:spPr>
        <a:xfrm>
          <a:off x="0" y="4239695"/>
          <a:ext cx="1508664" cy="139156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7296" tIns="170688" rIns="107296" bIns="170688" numCol="1" spcCol="1270" anchor="ctr" anchorCtr="0">
          <a:noAutofit/>
        </a:bodyPr>
        <a:lstStyle/>
        <a:p>
          <a:pPr marL="0" lvl="0" indent="0" algn="ctr" defTabSz="1066800">
            <a:lnSpc>
              <a:spcPct val="90000"/>
            </a:lnSpc>
            <a:spcBef>
              <a:spcPct val="0"/>
            </a:spcBef>
            <a:spcAft>
              <a:spcPct val="35000"/>
            </a:spcAft>
            <a:buNone/>
          </a:pPr>
          <a:r>
            <a:rPr lang="en-US" sz="2400" kern="1200"/>
            <a:t>Create</a:t>
          </a:r>
        </a:p>
      </dsp:txBody>
      <dsp:txXfrm>
        <a:off x="0" y="4239695"/>
        <a:ext cx="1508664" cy="1391562"/>
      </dsp:txXfrm>
    </dsp:sp>
    <dsp:sp modelId="{C0C960DE-C9FF-460E-AA75-8E090A8625C9}">
      <dsp:nvSpPr>
        <dsp:cNvPr id="0" name=""/>
        <dsp:cNvSpPr/>
      </dsp:nvSpPr>
      <dsp:spPr>
        <a:xfrm>
          <a:off x="1508663" y="4239695"/>
          <a:ext cx="4525992" cy="1391562"/>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808" tIns="304800" rIns="91808" bIns="304800" numCol="1" spcCol="1270" anchor="ctr" anchorCtr="0">
          <a:noAutofit/>
        </a:bodyPr>
        <a:lstStyle/>
        <a:p>
          <a:pPr marL="0" lvl="0" indent="0" algn="l" defTabSz="1066800">
            <a:lnSpc>
              <a:spcPct val="90000"/>
            </a:lnSpc>
            <a:spcBef>
              <a:spcPct val="0"/>
            </a:spcBef>
            <a:spcAft>
              <a:spcPct val="35000"/>
            </a:spcAft>
            <a:buNone/>
          </a:pPr>
          <a:r>
            <a:rPr lang="en-US" sz="2400" kern="1200"/>
            <a:t>Create action plan</a:t>
          </a:r>
        </a:p>
      </dsp:txBody>
      <dsp:txXfrm>
        <a:off x="1508663" y="4239695"/>
        <a:ext cx="4525992" cy="1391562"/>
      </dsp:txXfrm>
    </dsp:sp>
    <dsp:sp modelId="{92068C31-3181-4AC6-AAD5-E3AD31D64FF4}">
      <dsp:nvSpPr>
        <dsp:cNvPr id="0" name=""/>
        <dsp:cNvSpPr/>
      </dsp:nvSpPr>
      <dsp:spPr>
        <a:xfrm rot="10800000">
          <a:off x="0" y="2120345"/>
          <a:ext cx="1508664" cy="2140223"/>
        </a:xfrm>
        <a:prstGeom prst="upArrowCallout">
          <a:avLst>
            <a:gd name="adj1" fmla="val 5000"/>
            <a:gd name="adj2" fmla="val 10000"/>
            <a:gd name="adj3" fmla="val 15000"/>
            <a:gd name="adj4" fmla="val 64977"/>
          </a:avLst>
        </a:prstGeom>
        <a:gradFill rotWithShape="0">
          <a:gsLst>
            <a:gs pos="0">
              <a:schemeClr val="accent2">
                <a:hueOff val="10021173"/>
                <a:satOff val="-112"/>
                <a:lumOff val="3529"/>
                <a:alphaOff val="0"/>
                <a:satMod val="103000"/>
                <a:lumMod val="102000"/>
                <a:tint val="94000"/>
              </a:schemeClr>
            </a:gs>
            <a:gs pos="50000">
              <a:schemeClr val="accent2">
                <a:hueOff val="10021173"/>
                <a:satOff val="-112"/>
                <a:lumOff val="3529"/>
                <a:alphaOff val="0"/>
                <a:satMod val="110000"/>
                <a:lumMod val="100000"/>
                <a:shade val="100000"/>
              </a:schemeClr>
            </a:gs>
            <a:gs pos="100000">
              <a:schemeClr val="accent2">
                <a:hueOff val="10021173"/>
                <a:satOff val="-112"/>
                <a:lumOff val="3529"/>
                <a:alphaOff val="0"/>
                <a:lumMod val="99000"/>
                <a:satMod val="120000"/>
                <a:shade val="78000"/>
              </a:schemeClr>
            </a:gs>
          </a:gsLst>
          <a:lin ang="5400000" scaled="0"/>
        </a:gradFill>
        <a:ln w="6350" cap="flat" cmpd="sng" algn="ctr">
          <a:solidFill>
            <a:schemeClr val="accent2">
              <a:hueOff val="10021173"/>
              <a:satOff val="-112"/>
              <a:lumOff val="352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7296" tIns="170688" rIns="107296" bIns="170688" numCol="1" spcCol="1270" anchor="ctr" anchorCtr="0">
          <a:noAutofit/>
        </a:bodyPr>
        <a:lstStyle/>
        <a:p>
          <a:pPr marL="0" lvl="0" indent="0" algn="ctr" defTabSz="1066800">
            <a:lnSpc>
              <a:spcPct val="90000"/>
            </a:lnSpc>
            <a:spcBef>
              <a:spcPct val="0"/>
            </a:spcBef>
            <a:spcAft>
              <a:spcPct val="35000"/>
            </a:spcAft>
            <a:buNone/>
          </a:pPr>
          <a:r>
            <a:rPr lang="en-US" sz="2400" kern="1200"/>
            <a:t>Prioritize</a:t>
          </a:r>
        </a:p>
      </dsp:txBody>
      <dsp:txXfrm rot="-10800000">
        <a:off x="0" y="2120345"/>
        <a:ext cx="1508664" cy="1391145"/>
      </dsp:txXfrm>
    </dsp:sp>
    <dsp:sp modelId="{1AFE8AFB-2D3C-4B91-9B3A-67505DDC942F}">
      <dsp:nvSpPr>
        <dsp:cNvPr id="0" name=""/>
        <dsp:cNvSpPr/>
      </dsp:nvSpPr>
      <dsp:spPr>
        <a:xfrm>
          <a:off x="1508663" y="2120345"/>
          <a:ext cx="4525992" cy="1391145"/>
        </a:xfrm>
        <a:prstGeom prst="rect">
          <a:avLst/>
        </a:prstGeom>
        <a:solidFill>
          <a:schemeClr val="accent2">
            <a:tint val="40000"/>
            <a:alpha val="90000"/>
            <a:hueOff val="10127426"/>
            <a:satOff val="754"/>
            <a:lumOff val="882"/>
            <a:alphaOff val="0"/>
          </a:schemeClr>
        </a:solidFill>
        <a:ln w="6350" cap="flat" cmpd="sng" algn="ctr">
          <a:solidFill>
            <a:schemeClr val="accent2">
              <a:tint val="40000"/>
              <a:alpha val="90000"/>
              <a:hueOff val="10127426"/>
              <a:satOff val="754"/>
              <a:lumOff val="88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808" tIns="304800" rIns="91808" bIns="304800" numCol="1" spcCol="1270" anchor="ctr" anchorCtr="0">
          <a:noAutofit/>
        </a:bodyPr>
        <a:lstStyle/>
        <a:p>
          <a:pPr marL="0" lvl="0" indent="0" algn="l" defTabSz="1066800">
            <a:lnSpc>
              <a:spcPct val="90000"/>
            </a:lnSpc>
            <a:spcBef>
              <a:spcPct val="0"/>
            </a:spcBef>
            <a:spcAft>
              <a:spcPct val="35000"/>
            </a:spcAft>
            <a:buNone/>
          </a:pPr>
          <a:r>
            <a:rPr lang="en-US" sz="2400" kern="1200"/>
            <a:t>Prioritize the problem</a:t>
          </a:r>
        </a:p>
      </dsp:txBody>
      <dsp:txXfrm>
        <a:off x="1508663" y="2120345"/>
        <a:ext cx="4525992" cy="1391145"/>
      </dsp:txXfrm>
    </dsp:sp>
    <dsp:sp modelId="{2E00AC8B-C502-46D9-B212-E23CBECB37E3}">
      <dsp:nvSpPr>
        <dsp:cNvPr id="0" name=""/>
        <dsp:cNvSpPr/>
      </dsp:nvSpPr>
      <dsp:spPr>
        <a:xfrm rot="10800000">
          <a:off x="0" y="995"/>
          <a:ext cx="1508664" cy="2140223"/>
        </a:xfrm>
        <a:prstGeom prst="upArrowCallout">
          <a:avLst>
            <a:gd name="adj1" fmla="val 5000"/>
            <a:gd name="adj2" fmla="val 10000"/>
            <a:gd name="adj3" fmla="val 15000"/>
            <a:gd name="adj4" fmla="val 64977"/>
          </a:avLst>
        </a:prstGeom>
        <a:gradFill rotWithShape="0">
          <a:gsLst>
            <a:gs pos="0">
              <a:schemeClr val="accent2">
                <a:hueOff val="20042346"/>
                <a:satOff val="-224"/>
                <a:lumOff val="7058"/>
                <a:alphaOff val="0"/>
                <a:satMod val="103000"/>
                <a:lumMod val="102000"/>
                <a:tint val="94000"/>
              </a:schemeClr>
            </a:gs>
            <a:gs pos="50000">
              <a:schemeClr val="accent2">
                <a:hueOff val="20042346"/>
                <a:satOff val="-224"/>
                <a:lumOff val="7058"/>
                <a:alphaOff val="0"/>
                <a:satMod val="110000"/>
                <a:lumMod val="100000"/>
                <a:shade val="100000"/>
              </a:schemeClr>
            </a:gs>
            <a:gs pos="100000">
              <a:schemeClr val="accent2">
                <a:hueOff val="20042346"/>
                <a:satOff val="-224"/>
                <a:lumOff val="7058"/>
                <a:alphaOff val="0"/>
                <a:lumMod val="99000"/>
                <a:satMod val="120000"/>
                <a:shade val="78000"/>
              </a:schemeClr>
            </a:gs>
          </a:gsLst>
          <a:lin ang="5400000" scaled="0"/>
        </a:gradFill>
        <a:ln w="6350" cap="flat" cmpd="sng" algn="ctr">
          <a:solidFill>
            <a:schemeClr val="accent2">
              <a:hueOff val="20042346"/>
              <a:satOff val="-224"/>
              <a:lumOff val="705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7296" tIns="170688" rIns="107296" bIns="170688" numCol="1" spcCol="1270" anchor="ctr" anchorCtr="0">
          <a:noAutofit/>
        </a:bodyPr>
        <a:lstStyle/>
        <a:p>
          <a:pPr marL="0" lvl="0" indent="0" algn="ctr" defTabSz="1066800">
            <a:lnSpc>
              <a:spcPct val="90000"/>
            </a:lnSpc>
            <a:spcBef>
              <a:spcPct val="0"/>
            </a:spcBef>
            <a:spcAft>
              <a:spcPct val="35000"/>
            </a:spcAft>
            <a:buNone/>
          </a:pPr>
          <a:r>
            <a:rPr lang="en-US" sz="2400" kern="1200"/>
            <a:t>Develop</a:t>
          </a:r>
        </a:p>
      </dsp:txBody>
      <dsp:txXfrm rot="-10800000">
        <a:off x="0" y="995"/>
        <a:ext cx="1508664" cy="1391145"/>
      </dsp:txXfrm>
    </dsp:sp>
    <dsp:sp modelId="{C8D4C941-5D39-428B-ADEC-74E2196A3EE3}">
      <dsp:nvSpPr>
        <dsp:cNvPr id="0" name=""/>
        <dsp:cNvSpPr/>
      </dsp:nvSpPr>
      <dsp:spPr>
        <a:xfrm>
          <a:off x="1508663" y="995"/>
          <a:ext cx="4525992" cy="1391145"/>
        </a:xfrm>
        <a:prstGeom prst="rect">
          <a:avLst/>
        </a:prstGeom>
        <a:solidFill>
          <a:schemeClr val="accent2">
            <a:tint val="40000"/>
            <a:alpha val="90000"/>
            <a:hueOff val="20254852"/>
            <a:satOff val="1509"/>
            <a:lumOff val="1764"/>
            <a:alphaOff val="0"/>
          </a:schemeClr>
        </a:solidFill>
        <a:ln w="6350" cap="flat" cmpd="sng" algn="ctr">
          <a:solidFill>
            <a:schemeClr val="accent2">
              <a:tint val="40000"/>
              <a:alpha val="90000"/>
              <a:hueOff val="20254852"/>
              <a:satOff val="1509"/>
              <a:lumOff val="176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808" tIns="304800" rIns="91808" bIns="304800" numCol="1" spcCol="1270" anchor="ctr" anchorCtr="0">
          <a:noAutofit/>
        </a:bodyPr>
        <a:lstStyle/>
        <a:p>
          <a:pPr marL="0" lvl="0" indent="0" algn="l" defTabSz="1066800">
            <a:lnSpc>
              <a:spcPct val="90000"/>
            </a:lnSpc>
            <a:spcBef>
              <a:spcPct val="0"/>
            </a:spcBef>
            <a:spcAft>
              <a:spcPct val="35000"/>
            </a:spcAft>
            <a:buNone/>
          </a:pPr>
          <a:r>
            <a:rPr lang="en-US" sz="2400" kern="1200"/>
            <a:t>Develop goals and desired outcomes</a:t>
          </a:r>
        </a:p>
      </dsp:txBody>
      <dsp:txXfrm>
        <a:off x="1508663" y="995"/>
        <a:ext cx="4525992" cy="13911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07EFFF-02EB-41ED-8DB6-224A08940716}" type="datetimeFigureOut">
              <a:rPr lang="en-US" smtClean="0"/>
              <a:t>11/14/2024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D299C7-DF5E-49E2-812B-E5109F9B1AFB}" type="slidenum">
              <a:rPr lang="en-US" smtClean="0"/>
              <a:t>‹#›</a:t>
            </a:fld>
            <a:endParaRPr lang="en-US"/>
          </a:p>
        </p:txBody>
      </p:sp>
    </p:spTree>
    <p:extLst>
      <p:ext uri="{BB962C8B-B14F-4D97-AF65-F5344CB8AC3E}">
        <p14:creationId xmlns:p14="http://schemas.microsoft.com/office/powerpoint/2010/main" val="3471625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Prioritization Answer C: the least stable patient</a:t>
            </a:r>
          </a:p>
          <a:p>
            <a:endParaRPr lang="en-US" dirty="0"/>
          </a:p>
        </p:txBody>
      </p:sp>
      <p:sp>
        <p:nvSpPr>
          <p:cNvPr id="4" name="Slide Number Placeholder 3"/>
          <p:cNvSpPr>
            <a:spLocks noGrp="1"/>
          </p:cNvSpPr>
          <p:nvPr>
            <p:ph type="sldNum" sz="quarter" idx="5"/>
          </p:nvPr>
        </p:nvSpPr>
        <p:spPr/>
        <p:txBody>
          <a:bodyPr/>
          <a:lstStyle/>
          <a:p>
            <a:fld id="{19D299C7-DF5E-49E2-812B-E5109F9B1AFB}" type="slidenum">
              <a:rPr lang="en-US" smtClean="0"/>
              <a:t>12</a:t>
            </a:fld>
            <a:endParaRPr lang="en-US"/>
          </a:p>
        </p:txBody>
      </p:sp>
    </p:spTree>
    <p:extLst>
      <p:ext uri="{BB962C8B-B14F-4D97-AF65-F5344CB8AC3E}">
        <p14:creationId xmlns:p14="http://schemas.microsoft.com/office/powerpoint/2010/main" val="249840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Illness and Disease: </a:t>
            </a:r>
            <a:r>
              <a:rPr lang="en-US" b="0" i="0" dirty="0">
                <a:solidFill>
                  <a:srgbClr val="00426A"/>
                </a:solidFill>
                <a:effectLst/>
                <a:latin typeface="SourceSansProLight"/>
              </a:rPr>
              <a:t>Answer: B. Preventable adverse drug events are associated with one out of five injuries or deaths. Associating medications with known allergic reactions will help protect the patients in your care.</a:t>
            </a:r>
          </a:p>
          <a:p>
            <a:endParaRPr lang="en-US" dirty="0"/>
          </a:p>
        </p:txBody>
      </p:sp>
      <p:sp>
        <p:nvSpPr>
          <p:cNvPr id="4" name="Slide Number Placeholder 3"/>
          <p:cNvSpPr>
            <a:spLocks noGrp="1"/>
          </p:cNvSpPr>
          <p:nvPr>
            <p:ph type="sldNum" sz="quarter" idx="5"/>
          </p:nvPr>
        </p:nvSpPr>
        <p:spPr/>
        <p:txBody>
          <a:bodyPr/>
          <a:lstStyle/>
          <a:p>
            <a:fld id="{19D299C7-DF5E-49E2-812B-E5109F9B1AFB}" type="slidenum">
              <a:rPr lang="en-US" smtClean="0"/>
              <a:t>13</a:t>
            </a:fld>
            <a:endParaRPr lang="en-US"/>
          </a:p>
        </p:txBody>
      </p:sp>
    </p:spTree>
    <p:extLst>
      <p:ext uri="{BB962C8B-B14F-4D97-AF65-F5344CB8AC3E}">
        <p14:creationId xmlns:p14="http://schemas.microsoft.com/office/powerpoint/2010/main" val="90371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426A"/>
                </a:solidFill>
                <a:effectLst/>
                <a:latin typeface="SourceSansProLight"/>
              </a:rPr>
              <a:t>DIAGNOSIS</a:t>
            </a:r>
          </a:p>
          <a:p>
            <a:r>
              <a:rPr lang="en-US" b="0" i="0" dirty="0">
                <a:solidFill>
                  <a:srgbClr val="00426A"/>
                </a:solidFill>
                <a:effectLst/>
                <a:latin typeface="SourceSansProLight"/>
              </a:rPr>
              <a:t>Answer: A. Vision problems are often the first sign of MS in many patients. Understanding the progression of a degenerative illness can mean the difference between catching something in its earliest stages or only noting changes in stages as an illness progresses</a:t>
            </a:r>
          </a:p>
          <a:p>
            <a:endParaRPr lang="en-US" dirty="0"/>
          </a:p>
        </p:txBody>
      </p:sp>
      <p:sp>
        <p:nvSpPr>
          <p:cNvPr id="4" name="Slide Number Placeholder 3"/>
          <p:cNvSpPr>
            <a:spLocks noGrp="1"/>
          </p:cNvSpPr>
          <p:nvPr>
            <p:ph type="sldNum" sz="quarter" idx="5"/>
          </p:nvPr>
        </p:nvSpPr>
        <p:spPr/>
        <p:txBody>
          <a:bodyPr/>
          <a:lstStyle/>
          <a:p>
            <a:fld id="{19D299C7-DF5E-49E2-812B-E5109F9B1AFB}" type="slidenum">
              <a:rPr lang="en-US" smtClean="0"/>
              <a:t>14</a:t>
            </a:fld>
            <a:endParaRPr lang="en-US"/>
          </a:p>
        </p:txBody>
      </p:sp>
    </p:spTree>
    <p:extLst>
      <p:ext uri="{BB962C8B-B14F-4D97-AF65-F5344CB8AC3E}">
        <p14:creationId xmlns:p14="http://schemas.microsoft.com/office/powerpoint/2010/main" val="343487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Treatment plans and Patient Communication</a:t>
            </a:r>
          </a:p>
          <a:p>
            <a:r>
              <a:rPr lang="en-US" b="0" i="0" dirty="0">
                <a:solidFill>
                  <a:srgbClr val="00426A"/>
                </a:solidFill>
                <a:effectLst/>
                <a:latin typeface="SourceSansProLight"/>
              </a:rPr>
              <a:t>Answers: A, D, and E. Reintegrating a patient into daily living following a stroke, tracking their progress, and providing equipment as needed are the best ways to maximize self-care after a stroke.</a:t>
            </a:r>
            <a:endParaRPr lang="en-US" dirty="0"/>
          </a:p>
        </p:txBody>
      </p:sp>
      <p:sp>
        <p:nvSpPr>
          <p:cNvPr id="4" name="Slide Number Placeholder 3"/>
          <p:cNvSpPr>
            <a:spLocks noGrp="1"/>
          </p:cNvSpPr>
          <p:nvPr>
            <p:ph type="sldNum" sz="quarter" idx="5"/>
          </p:nvPr>
        </p:nvSpPr>
        <p:spPr/>
        <p:txBody>
          <a:bodyPr/>
          <a:lstStyle/>
          <a:p>
            <a:fld id="{19D299C7-DF5E-49E2-812B-E5109F9B1AFB}" type="slidenum">
              <a:rPr lang="en-US" smtClean="0"/>
              <a:t>15</a:t>
            </a:fld>
            <a:endParaRPr lang="en-US"/>
          </a:p>
        </p:txBody>
      </p:sp>
    </p:spTree>
    <p:extLst>
      <p:ext uri="{BB962C8B-B14F-4D97-AF65-F5344CB8AC3E}">
        <p14:creationId xmlns:p14="http://schemas.microsoft.com/office/powerpoint/2010/main" val="3396310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and Care </a:t>
            </a:r>
            <a:r>
              <a:rPr lang="en-US" dirty="0" err="1"/>
              <a:t>Enviornment</a:t>
            </a:r>
            <a:endParaRPr lang="en-US" dirty="0"/>
          </a:p>
          <a:p>
            <a:r>
              <a:rPr lang="en-US" b="0" i="0" dirty="0">
                <a:solidFill>
                  <a:srgbClr val="00426A"/>
                </a:solidFill>
                <a:effectLst/>
                <a:latin typeface="SourceSansProLight"/>
              </a:rPr>
              <a:t>Answer: A. A 3-year-old or a coworker may or may not be able to give you accurate information.</a:t>
            </a:r>
          </a:p>
        </p:txBody>
      </p:sp>
      <p:sp>
        <p:nvSpPr>
          <p:cNvPr id="4" name="Slide Number Placeholder 3"/>
          <p:cNvSpPr>
            <a:spLocks noGrp="1"/>
          </p:cNvSpPr>
          <p:nvPr>
            <p:ph type="sldNum" sz="quarter" idx="5"/>
          </p:nvPr>
        </p:nvSpPr>
        <p:spPr/>
        <p:txBody>
          <a:bodyPr/>
          <a:lstStyle/>
          <a:p>
            <a:fld id="{19D299C7-DF5E-49E2-812B-E5109F9B1AFB}" type="slidenum">
              <a:rPr lang="en-US" smtClean="0"/>
              <a:t>16</a:t>
            </a:fld>
            <a:endParaRPr lang="en-US"/>
          </a:p>
        </p:txBody>
      </p:sp>
    </p:spTree>
    <p:extLst>
      <p:ext uri="{BB962C8B-B14F-4D97-AF65-F5344CB8AC3E}">
        <p14:creationId xmlns:p14="http://schemas.microsoft.com/office/powerpoint/2010/main" val="670423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426A"/>
                </a:solidFill>
                <a:effectLst/>
                <a:latin typeface="SourceSansProLight"/>
              </a:rPr>
              <a:t>Interpreting info</a:t>
            </a:r>
          </a:p>
          <a:p>
            <a:r>
              <a:rPr lang="en-US" b="0" i="0" dirty="0">
                <a:solidFill>
                  <a:srgbClr val="00426A"/>
                </a:solidFill>
                <a:effectLst/>
                <a:latin typeface="SourceSansProLight"/>
              </a:rPr>
              <a:t>Answer: D. The patient’s blood pressure is high, but it’s not yet at the point of hypertension. Diagnosis is only half the battle, though. Predicting where a patient is heading can greatly increase their wellbeing, or even save their life</a:t>
            </a:r>
          </a:p>
          <a:p>
            <a:endParaRPr lang="en-US" dirty="0"/>
          </a:p>
        </p:txBody>
      </p:sp>
      <p:sp>
        <p:nvSpPr>
          <p:cNvPr id="4" name="Slide Number Placeholder 3"/>
          <p:cNvSpPr>
            <a:spLocks noGrp="1"/>
          </p:cNvSpPr>
          <p:nvPr>
            <p:ph type="sldNum" sz="quarter" idx="5"/>
          </p:nvPr>
        </p:nvSpPr>
        <p:spPr/>
        <p:txBody>
          <a:bodyPr/>
          <a:lstStyle/>
          <a:p>
            <a:fld id="{19D299C7-DF5E-49E2-812B-E5109F9B1AFB}" type="slidenum">
              <a:rPr lang="en-US" smtClean="0"/>
              <a:t>17</a:t>
            </a:fld>
            <a:endParaRPr lang="en-US"/>
          </a:p>
        </p:txBody>
      </p:sp>
    </p:spTree>
    <p:extLst>
      <p:ext uri="{BB962C8B-B14F-4D97-AF65-F5344CB8AC3E}">
        <p14:creationId xmlns:p14="http://schemas.microsoft.com/office/powerpoint/2010/main" val="1045712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11/14/2024</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382486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606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5648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511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1638006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05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4217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947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0817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46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11/14/2024</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127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11/14/2024</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1295243932"/>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75B4B1-7938-E6FF-BE60-5FD86F30551E}"/>
              </a:ext>
            </a:extLst>
          </p:cNvPr>
          <p:cNvSpPr>
            <a:spLocks noGrp="1"/>
          </p:cNvSpPr>
          <p:nvPr>
            <p:ph type="ctrTitle"/>
          </p:nvPr>
        </p:nvSpPr>
        <p:spPr>
          <a:xfrm>
            <a:off x="565151" y="1247140"/>
            <a:ext cx="5657899" cy="3450844"/>
          </a:xfrm>
        </p:spPr>
        <p:txBody>
          <a:bodyPr>
            <a:normAutofit/>
          </a:bodyPr>
          <a:lstStyle/>
          <a:p>
            <a:pPr>
              <a:lnSpc>
                <a:spcPct val="90000"/>
              </a:lnSpc>
            </a:pPr>
            <a:r>
              <a:rPr lang="en-US" dirty="0"/>
              <a:t>Applying Critical Thinking to Test Taking</a:t>
            </a:r>
          </a:p>
        </p:txBody>
      </p:sp>
      <p:sp>
        <p:nvSpPr>
          <p:cNvPr id="3" name="Subtitle 2">
            <a:extLst>
              <a:ext uri="{FF2B5EF4-FFF2-40B4-BE49-F238E27FC236}">
                <a16:creationId xmlns:a16="http://schemas.microsoft.com/office/drawing/2014/main" id="{EDBDA151-EFDC-B5EB-3135-B158B81B1352}"/>
              </a:ext>
            </a:extLst>
          </p:cNvPr>
          <p:cNvSpPr>
            <a:spLocks noGrp="1"/>
          </p:cNvSpPr>
          <p:nvPr>
            <p:ph type="subTitle" idx="1"/>
          </p:nvPr>
        </p:nvSpPr>
        <p:spPr>
          <a:xfrm>
            <a:off x="565151" y="4818126"/>
            <a:ext cx="5657899" cy="1268984"/>
          </a:xfrm>
        </p:spPr>
        <p:txBody>
          <a:bodyPr>
            <a:normAutofit/>
          </a:bodyPr>
          <a:lstStyle/>
          <a:p>
            <a:r>
              <a:rPr lang="en-US" dirty="0"/>
              <a:t>CCRI Tutoring Center</a:t>
            </a:r>
          </a:p>
        </p:txBody>
      </p:sp>
      <p:pic>
        <p:nvPicPr>
          <p:cNvPr id="4" name="Picture 3" descr="A hand holding a pen and shading circles on a sheet">
            <a:extLst>
              <a:ext uri="{FF2B5EF4-FFF2-40B4-BE49-F238E27FC236}">
                <a16:creationId xmlns:a16="http://schemas.microsoft.com/office/drawing/2014/main" id="{525E1008-17F4-6111-6E6F-B6EFEC5FF115}"/>
              </a:ext>
            </a:extLst>
          </p:cNvPr>
          <p:cNvPicPr>
            <a:picLocks noChangeAspect="1"/>
          </p:cNvPicPr>
          <p:nvPr/>
        </p:nvPicPr>
        <p:blipFill>
          <a:blip r:embed="rId2"/>
          <a:srcRect l="40556" r="16085" b="-1"/>
          <a:stretch/>
        </p:blipFill>
        <p:spPr>
          <a:xfrm>
            <a:off x="7087167" y="10"/>
            <a:ext cx="5104833" cy="6857990"/>
          </a:xfrm>
          <a:prstGeom prst="rect">
            <a:avLst/>
          </a:prstGeom>
        </p:spPr>
      </p:pic>
      <p:sp>
        <p:nvSpPr>
          <p:cNvPr id="11" name="Rectangle 10">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389"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389"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40693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651927-B583-29BD-BDF3-ECEC3A0B7EF5}"/>
              </a:ext>
            </a:extLst>
          </p:cNvPr>
          <p:cNvSpPr>
            <a:spLocks noGrp="1"/>
          </p:cNvSpPr>
          <p:nvPr>
            <p:ph type="title"/>
          </p:nvPr>
        </p:nvSpPr>
        <p:spPr>
          <a:xfrm>
            <a:off x="1587710" y="455362"/>
            <a:ext cx="9486690" cy="1550419"/>
          </a:xfrm>
        </p:spPr>
        <p:txBody>
          <a:bodyPr>
            <a:normAutofit/>
          </a:bodyPr>
          <a:lstStyle/>
          <a:p>
            <a:r>
              <a:rPr lang="en-US" dirty="0"/>
              <a:t>Negative Style Questions</a:t>
            </a:r>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17BA1EF-458D-C00E-CA0C-30F37FC49531}"/>
              </a:ext>
            </a:extLst>
          </p:cNvPr>
          <p:cNvSpPr>
            <a:spLocks noGrp="1"/>
          </p:cNvSpPr>
          <p:nvPr>
            <p:ph idx="1"/>
          </p:nvPr>
        </p:nvSpPr>
        <p:spPr>
          <a:xfrm>
            <a:off x="1587710" y="2160016"/>
            <a:ext cx="9486690" cy="3926152"/>
          </a:xfrm>
        </p:spPr>
        <p:txBody>
          <a:bodyPr>
            <a:normAutofit/>
          </a:bodyPr>
          <a:lstStyle/>
          <a:p>
            <a:r>
              <a:rPr lang="en-US" dirty="0"/>
              <a:t>Asks about what is FALSE</a:t>
            </a:r>
          </a:p>
          <a:p>
            <a:r>
              <a:rPr lang="en-US" dirty="0"/>
              <a:t>Key words to look out for: </a:t>
            </a:r>
          </a:p>
          <a:p>
            <a:pPr lvl="1"/>
            <a:r>
              <a:rPr lang="en-US" dirty="0"/>
              <a:t>Never</a:t>
            </a:r>
          </a:p>
          <a:p>
            <a:pPr lvl="1"/>
            <a:r>
              <a:rPr lang="en-US" dirty="0"/>
              <a:t>Except</a:t>
            </a:r>
          </a:p>
          <a:p>
            <a:pPr lvl="1"/>
            <a:r>
              <a:rPr lang="en-US" dirty="0"/>
              <a:t>Avoid</a:t>
            </a:r>
          </a:p>
          <a:p>
            <a:pPr lvl="1"/>
            <a:r>
              <a:rPr lang="en-US" dirty="0"/>
              <a:t>Contraindicated </a:t>
            </a:r>
          </a:p>
          <a:p>
            <a:r>
              <a:rPr lang="en-US" dirty="0"/>
              <a:t>Tend to trip people up </a:t>
            </a:r>
          </a:p>
          <a:p>
            <a:r>
              <a:rPr lang="en-US" dirty="0"/>
              <a:t>Be sure to read the WHOLE question carefully</a:t>
            </a:r>
          </a:p>
        </p:txBody>
      </p:sp>
    </p:spTree>
    <p:extLst>
      <p:ext uri="{BB962C8B-B14F-4D97-AF65-F5344CB8AC3E}">
        <p14:creationId xmlns:p14="http://schemas.microsoft.com/office/powerpoint/2010/main" val="1207984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60C0E2-EEAF-9516-8A24-F6268DBB9452}"/>
              </a:ext>
            </a:extLst>
          </p:cNvPr>
          <p:cNvSpPr>
            <a:spLocks noGrp="1"/>
          </p:cNvSpPr>
          <p:nvPr>
            <p:ph type="title"/>
          </p:nvPr>
        </p:nvSpPr>
        <p:spPr>
          <a:xfrm>
            <a:off x="1117601" y="455362"/>
            <a:ext cx="7846501" cy="1550419"/>
          </a:xfrm>
        </p:spPr>
        <p:txBody>
          <a:bodyPr>
            <a:normAutofit/>
          </a:bodyPr>
          <a:lstStyle/>
          <a:p>
            <a:r>
              <a:rPr lang="en-US" dirty="0"/>
              <a:t>Select All That Apply Questions</a:t>
            </a:r>
          </a:p>
        </p:txBody>
      </p:sp>
      <p:sp>
        <p:nvSpPr>
          <p:cNvPr id="3" name="Content Placeholder 2">
            <a:extLst>
              <a:ext uri="{FF2B5EF4-FFF2-40B4-BE49-F238E27FC236}">
                <a16:creationId xmlns:a16="http://schemas.microsoft.com/office/drawing/2014/main" id="{F74D3075-9750-6BB5-2BC8-9A105DE9A7BE}"/>
              </a:ext>
            </a:extLst>
          </p:cNvPr>
          <p:cNvSpPr>
            <a:spLocks noGrp="1"/>
          </p:cNvSpPr>
          <p:nvPr>
            <p:ph idx="1"/>
          </p:nvPr>
        </p:nvSpPr>
        <p:spPr>
          <a:xfrm>
            <a:off x="1117601" y="2160016"/>
            <a:ext cx="7846501" cy="3926152"/>
          </a:xfrm>
        </p:spPr>
        <p:txBody>
          <a:bodyPr>
            <a:normAutofit/>
          </a:bodyPr>
          <a:lstStyle/>
          <a:p>
            <a:r>
              <a:rPr lang="en-US" dirty="0"/>
              <a:t>Tend to be on topics and concepts you can memorize</a:t>
            </a:r>
          </a:p>
          <a:p>
            <a:r>
              <a:rPr lang="en-US" dirty="0"/>
              <a:t>Often SATA questions about:</a:t>
            </a:r>
          </a:p>
          <a:p>
            <a:pPr lvl="1"/>
            <a:r>
              <a:rPr lang="en-US" dirty="0"/>
              <a:t>Signs and symptoms</a:t>
            </a:r>
          </a:p>
          <a:p>
            <a:pPr lvl="1"/>
            <a:r>
              <a:rPr lang="en-US" dirty="0"/>
              <a:t>Risk factors</a:t>
            </a:r>
          </a:p>
          <a:p>
            <a:pPr lvl="1"/>
            <a:r>
              <a:rPr lang="en-US" dirty="0"/>
              <a:t>Side effects</a:t>
            </a:r>
          </a:p>
          <a:p>
            <a:pPr lvl="1"/>
            <a:r>
              <a:rPr lang="en-US" dirty="0"/>
              <a:t>Labs</a:t>
            </a:r>
          </a:p>
          <a:p>
            <a:pPr lvl="1"/>
            <a:r>
              <a:rPr lang="en-US" dirty="0"/>
              <a:t>Patient education</a:t>
            </a:r>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1301"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90007"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246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E8CC2-A607-DC50-9D21-155EBC036199}"/>
              </a:ext>
            </a:extLst>
          </p:cNvPr>
          <p:cNvSpPr>
            <a:spLocks noGrp="1"/>
          </p:cNvSpPr>
          <p:nvPr>
            <p:ph type="title"/>
          </p:nvPr>
        </p:nvSpPr>
        <p:spPr/>
        <p:txBody>
          <a:bodyPr/>
          <a:lstStyle/>
          <a:p>
            <a:r>
              <a:rPr lang="en-US" dirty="0"/>
              <a:t>Prioritization Questions</a:t>
            </a:r>
          </a:p>
        </p:txBody>
      </p:sp>
      <p:sp>
        <p:nvSpPr>
          <p:cNvPr id="3" name="Content Placeholder 2">
            <a:extLst>
              <a:ext uri="{FF2B5EF4-FFF2-40B4-BE49-F238E27FC236}">
                <a16:creationId xmlns:a16="http://schemas.microsoft.com/office/drawing/2014/main" id="{545842CE-72C0-8853-6DC7-2F0E9197259B}"/>
              </a:ext>
            </a:extLst>
          </p:cNvPr>
          <p:cNvSpPr>
            <a:spLocks noGrp="1"/>
          </p:cNvSpPr>
          <p:nvPr>
            <p:ph idx="1"/>
          </p:nvPr>
        </p:nvSpPr>
        <p:spPr/>
        <p:txBody>
          <a:bodyPr>
            <a:normAutofit lnSpcReduction="10000"/>
          </a:bodyPr>
          <a:lstStyle/>
          <a:p>
            <a:r>
              <a:rPr lang="en-US" dirty="0"/>
              <a:t>Evaluate and make decisions about your care , environment, patient safety and your priorities for care. </a:t>
            </a:r>
          </a:p>
          <a:p>
            <a:r>
              <a:rPr lang="en-US" dirty="0"/>
              <a:t>EXAMPLE: After receiving a report from the night nurse, which of the following clients should the nurse see FIRST?</a:t>
            </a:r>
          </a:p>
          <a:p>
            <a:pPr marL="685800" lvl="1" indent="-457200">
              <a:buFont typeface="+mj-lt"/>
              <a:buAutoNum type="alphaUcPeriod"/>
            </a:pPr>
            <a:r>
              <a:rPr lang="en-US" dirty="0"/>
              <a:t>A 31-year-old woman refusing sucralfate before breakfast</a:t>
            </a:r>
          </a:p>
          <a:p>
            <a:pPr marL="685800" lvl="1" indent="-457200">
              <a:buFont typeface="+mj-lt"/>
              <a:buAutoNum type="alphaUcPeriod"/>
            </a:pPr>
            <a:r>
              <a:rPr lang="en-US" dirty="0"/>
              <a:t>A 40-year-old man with left-sided weakness asking for assistance to the commode</a:t>
            </a:r>
          </a:p>
          <a:p>
            <a:pPr marL="685800" lvl="1" indent="-457200">
              <a:buFont typeface="+mj-lt"/>
              <a:buAutoNum type="alphaUcPeriod"/>
            </a:pPr>
            <a:r>
              <a:rPr lang="en-US" dirty="0"/>
              <a:t>A 52-year-old woman complaining of chills who is scheduled for a cholecystectomy</a:t>
            </a:r>
          </a:p>
          <a:p>
            <a:pPr marL="685800" lvl="1" indent="-457200">
              <a:buFont typeface="+mj-lt"/>
              <a:buAutoNum type="alphaUcPeriod"/>
            </a:pPr>
            <a:r>
              <a:rPr lang="en-US" dirty="0"/>
              <a:t>A 65-year-old man with a nasogastric tube who had a bowel resection yesterday</a:t>
            </a:r>
          </a:p>
          <a:p>
            <a:endParaRPr lang="en-US" dirty="0"/>
          </a:p>
        </p:txBody>
      </p:sp>
    </p:spTree>
    <p:extLst>
      <p:ext uri="{BB962C8B-B14F-4D97-AF65-F5344CB8AC3E}">
        <p14:creationId xmlns:p14="http://schemas.microsoft.com/office/powerpoint/2010/main" val="2191520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B7AA28-5E4C-B826-3A0D-4ABD49C1A3C9}"/>
              </a:ext>
            </a:extLst>
          </p:cNvPr>
          <p:cNvSpPr>
            <a:spLocks noGrp="1"/>
          </p:cNvSpPr>
          <p:nvPr>
            <p:ph type="title"/>
          </p:nvPr>
        </p:nvSpPr>
        <p:spPr>
          <a:xfrm>
            <a:off x="1117600" y="455362"/>
            <a:ext cx="9486690" cy="1550419"/>
          </a:xfrm>
        </p:spPr>
        <p:txBody>
          <a:bodyPr>
            <a:normAutofit/>
          </a:bodyPr>
          <a:lstStyle/>
          <a:p>
            <a:r>
              <a:rPr lang="en-US" dirty="0"/>
              <a:t>Illness &amp; Disease Questions</a:t>
            </a:r>
          </a:p>
        </p:txBody>
      </p:sp>
      <p:sp>
        <p:nvSpPr>
          <p:cNvPr id="3" name="Content Placeholder 2">
            <a:extLst>
              <a:ext uri="{FF2B5EF4-FFF2-40B4-BE49-F238E27FC236}">
                <a16:creationId xmlns:a16="http://schemas.microsoft.com/office/drawing/2014/main" id="{C745E9C7-F5D4-A82E-62DA-1683E8E24D8E}"/>
              </a:ext>
            </a:extLst>
          </p:cNvPr>
          <p:cNvSpPr>
            <a:spLocks noGrp="1"/>
          </p:cNvSpPr>
          <p:nvPr>
            <p:ph idx="1"/>
          </p:nvPr>
        </p:nvSpPr>
        <p:spPr>
          <a:xfrm>
            <a:off x="1117600" y="2160016"/>
            <a:ext cx="9486690" cy="3926152"/>
          </a:xfrm>
        </p:spPr>
        <p:txBody>
          <a:bodyPr>
            <a:normAutofit/>
          </a:bodyPr>
          <a:lstStyle/>
          <a:p>
            <a:r>
              <a:rPr lang="en-US" dirty="0"/>
              <a:t>Knowledge based on the illness or disease</a:t>
            </a:r>
          </a:p>
          <a:p>
            <a:r>
              <a:rPr lang="en-US" dirty="0"/>
              <a:t>EXAMPLE: A client tells the nurse that she is allergic to eggs, dogs, rabbits, and chicken feathers. Which order should the nurse question?</a:t>
            </a:r>
            <a:endParaRPr lang="en-US"/>
          </a:p>
          <a:p>
            <a:pPr marL="685800" lvl="1" indent="-457200">
              <a:buFont typeface="+mj-lt"/>
              <a:buAutoNum type="alphaUcPeriod"/>
            </a:pPr>
            <a:r>
              <a:rPr lang="en-US" dirty="0"/>
              <a:t>TB skin test</a:t>
            </a:r>
          </a:p>
          <a:p>
            <a:pPr marL="685800" lvl="1" indent="-457200">
              <a:buFont typeface="+mj-lt"/>
              <a:buAutoNum type="alphaUcPeriod"/>
            </a:pPr>
            <a:r>
              <a:rPr lang="en-US" dirty="0"/>
              <a:t>Rubella vaccine</a:t>
            </a:r>
          </a:p>
          <a:p>
            <a:pPr marL="685800" lvl="1" indent="-457200">
              <a:buFont typeface="+mj-lt"/>
              <a:buAutoNum type="alphaUcPeriod"/>
            </a:pPr>
            <a:r>
              <a:rPr lang="en-US" dirty="0"/>
              <a:t>ELISA test</a:t>
            </a:r>
          </a:p>
          <a:p>
            <a:pPr marL="685800" lvl="1" indent="-457200">
              <a:buFont typeface="+mj-lt"/>
              <a:buAutoNum type="alphaUcPeriod"/>
            </a:pPr>
            <a:r>
              <a:rPr lang="en-US" dirty="0"/>
              <a:t>Chest X-ray</a:t>
            </a:r>
          </a:p>
          <a:p>
            <a:endParaRPr lang="en-US" dirty="0"/>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58144"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685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35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4C40-713F-6C91-8DF2-71B3819B7D34}"/>
              </a:ext>
            </a:extLst>
          </p:cNvPr>
          <p:cNvSpPr>
            <a:spLocks noGrp="1"/>
          </p:cNvSpPr>
          <p:nvPr>
            <p:ph type="title"/>
          </p:nvPr>
        </p:nvSpPr>
        <p:spPr/>
        <p:txBody>
          <a:bodyPr/>
          <a:lstStyle/>
          <a:p>
            <a:r>
              <a:rPr lang="en-US" dirty="0"/>
              <a:t>Diagnosis Questions</a:t>
            </a:r>
          </a:p>
        </p:txBody>
      </p:sp>
      <p:sp>
        <p:nvSpPr>
          <p:cNvPr id="3" name="Content Placeholder 2">
            <a:extLst>
              <a:ext uri="{FF2B5EF4-FFF2-40B4-BE49-F238E27FC236}">
                <a16:creationId xmlns:a16="http://schemas.microsoft.com/office/drawing/2014/main" id="{74701BEF-E8CC-9F89-D44C-6B465F6AEAC5}"/>
              </a:ext>
            </a:extLst>
          </p:cNvPr>
          <p:cNvSpPr>
            <a:spLocks noGrp="1"/>
          </p:cNvSpPr>
          <p:nvPr>
            <p:ph idx="1"/>
          </p:nvPr>
        </p:nvSpPr>
        <p:spPr/>
        <p:txBody>
          <a:bodyPr>
            <a:normAutofit/>
          </a:bodyPr>
          <a:lstStyle/>
          <a:p>
            <a:r>
              <a:rPr lang="en-US" dirty="0"/>
              <a:t>Knowing what symptoms point to larger ailments is an essential part of nursing</a:t>
            </a:r>
          </a:p>
          <a:p>
            <a:pPr algn="l"/>
            <a:r>
              <a:rPr lang="en-US" dirty="0"/>
              <a:t>EXAMPLE: Which of these assessment findings should the healthcare provider expect to identify as an early clinical characteristic of multiple sclerosis (MS)?</a:t>
            </a:r>
          </a:p>
          <a:p>
            <a:pPr marL="685800" lvl="1" indent="-457200">
              <a:buFont typeface="+mj-lt"/>
              <a:buAutoNum type="alphaUcPeriod"/>
            </a:pPr>
            <a:r>
              <a:rPr lang="en-US" dirty="0"/>
              <a:t>Vision loss</a:t>
            </a:r>
          </a:p>
          <a:p>
            <a:pPr marL="685800" lvl="1" indent="-457200">
              <a:buFont typeface="+mj-lt"/>
              <a:buAutoNum type="alphaUcPeriod"/>
            </a:pPr>
            <a:r>
              <a:rPr lang="en-US" dirty="0"/>
              <a:t>Dementia</a:t>
            </a:r>
          </a:p>
          <a:p>
            <a:pPr marL="685800" lvl="1" indent="-457200">
              <a:buFont typeface="+mj-lt"/>
              <a:buAutoNum type="alphaUcPeriod"/>
            </a:pPr>
            <a:r>
              <a:rPr lang="en-US" dirty="0"/>
              <a:t>Muscle atrophy</a:t>
            </a:r>
          </a:p>
          <a:p>
            <a:pPr marL="685800" lvl="1" indent="-457200">
              <a:buFont typeface="+mj-lt"/>
              <a:buAutoNum type="alphaUcPeriod"/>
            </a:pPr>
            <a:r>
              <a:rPr lang="en-US" dirty="0"/>
              <a:t>Clonus</a:t>
            </a:r>
          </a:p>
          <a:p>
            <a:endParaRPr lang="en-US" dirty="0"/>
          </a:p>
        </p:txBody>
      </p:sp>
    </p:spTree>
    <p:extLst>
      <p:ext uri="{BB962C8B-B14F-4D97-AF65-F5344CB8AC3E}">
        <p14:creationId xmlns:p14="http://schemas.microsoft.com/office/powerpoint/2010/main" val="1991836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33E6D8-B942-2B23-39E9-C9AEDC4B2983}"/>
              </a:ext>
            </a:extLst>
          </p:cNvPr>
          <p:cNvSpPr>
            <a:spLocks noGrp="1"/>
          </p:cNvSpPr>
          <p:nvPr>
            <p:ph type="title"/>
          </p:nvPr>
        </p:nvSpPr>
        <p:spPr>
          <a:xfrm>
            <a:off x="1117600" y="455362"/>
            <a:ext cx="9486690" cy="1550419"/>
          </a:xfrm>
        </p:spPr>
        <p:txBody>
          <a:bodyPr>
            <a:normAutofit/>
          </a:bodyPr>
          <a:lstStyle/>
          <a:p>
            <a:r>
              <a:rPr lang="en-US" dirty="0"/>
              <a:t>Treatment Plans &amp; Patient Communication Questions</a:t>
            </a:r>
          </a:p>
        </p:txBody>
      </p:sp>
      <p:sp>
        <p:nvSpPr>
          <p:cNvPr id="3" name="Content Placeholder 2">
            <a:extLst>
              <a:ext uri="{FF2B5EF4-FFF2-40B4-BE49-F238E27FC236}">
                <a16:creationId xmlns:a16="http://schemas.microsoft.com/office/drawing/2014/main" id="{20F51049-C96C-9A19-BF13-1C3A7087E95C}"/>
              </a:ext>
            </a:extLst>
          </p:cNvPr>
          <p:cNvSpPr>
            <a:spLocks noGrp="1"/>
          </p:cNvSpPr>
          <p:nvPr>
            <p:ph idx="1"/>
          </p:nvPr>
        </p:nvSpPr>
        <p:spPr>
          <a:xfrm>
            <a:off x="1117600" y="2160016"/>
            <a:ext cx="9486690" cy="3926152"/>
          </a:xfrm>
        </p:spPr>
        <p:txBody>
          <a:bodyPr>
            <a:normAutofit/>
          </a:bodyPr>
          <a:lstStyle/>
          <a:p>
            <a:pPr>
              <a:lnSpc>
                <a:spcPct val="100000"/>
              </a:lnSpc>
            </a:pPr>
            <a:r>
              <a:rPr lang="en-US" dirty="0"/>
              <a:t>As nurses we spend a lot of time with the patient , and part of our job is instructing patients on how to go on with their lives after they leave our care.</a:t>
            </a:r>
            <a:endParaRPr lang="en-US"/>
          </a:p>
          <a:p>
            <a:pPr>
              <a:lnSpc>
                <a:spcPct val="100000"/>
              </a:lnSpc>
            </a:pPr>
            <a:r>
              <a:rPr lang="en-US" dirty="0"/>
              <a:t>Which interventions are most likely to promote maximum self-care for a patient recovering from a stroke? Select all that apply.</a:t>
            </a:r>
            <a:endParaRPr lang="en-US"/>
          </a:p>
          <a:p>
            <a:pPr marL="685800" lvl="1" indent="-457200">
              <a:lnSpc>
                <a:spcPct val="100000"/>
              </a:lnSpc>
              <a:buFont typeface="+mj-lt"/>
              <a:buAutoNum type="alphaUcPeriod"/>
            </a:pPr>
            <a:r>
              <a:rPr lang="en-US" dirty="0"/>
              <a:t>Encourage participation in activities of daily living.</a:t>
            </a:r>
            <a:endParaRPr lang="en-US"/>
          </a:p>
          <a:p>
            <a:pPr marL="685800" lvl="1" indent="-457200">
              <a:lnSpc>
                <a:spcPct val="100000"/>
              </a:lnSpc>
              <a:buFont typeface="+mj-lt"/>
              <a:buAutoNum type="alphaUcPeriod"/>
            </a:pPr>
            <a:r>
              <a:rPr lang="en-US" dirty="0"/>
              <a:t>Educate patient on risks of repeat stroke.</a:t>
            </a:r>
            <a:endParaRPr lang="en-US"/>
          </a:p>
          <a:p>
            <a:pPr marL="685800" lvl="1" indent="-457200">
              <a:lnSpc>
                <a:spcPct val="100000"/>
              </a:lnSpc>
              <a:buFont typeface="+mj-lt"/>
              <a:buAutoNum type="alphaUcPeriod"/>
            </a:pPr>
            <a:r>
              <a:rPr lang="en-US" dirty="0"/>
              <a:t>Assess neurological function every shift.</a:t>
            </a:r>
            <a:endParaRPr lang="en-US"/>
          </a:p>
          <a:p>
            <a:pPr marL="685800" lvl="1" indent="-457200">
              <a:lnSpc>
                <a:spcPct val="100000"/>
              </a:lnSpc>
              <a:buFont typeface="+mj-lt"/>
              <a:buAutoNum type="alphaUcPeriod"/>
            </a:pPr>
            <a:r>
              <a:rPr lang="en-US" dirty="0"/>
              <a:t>Assist patient to track motor function and mobility levels.</a:t>
            </a:r>
            <a:endParaRPr lang="en-US"/>
          </a:p>
          <a:p>
            <a:pPr marL="685800" lvl="1" indent="-457200">
              <a:lnSpc>
                <a:spcPct val="100000"/>
              </a:lnSpc>
              <a:buFont typeface="+mj-lt"/>
              <a:buAutoNum type="alphaUcPeriod"/>
            </a:pPr>
            <a:r>
              <a:rPr lang="en-US" dirty="0"/>
              <a:t>Provide adaptive equipment as indicated.</a:t>
            </a:r>
            <a:endParaRPr lang="en-US"/>
          </a:p>
          <a:p>
            <a:pPr>
              <a:lnSpc>
                <a:spcPct val="100000"/>
              </a:lnSpc>
            </a:pP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58144"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685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2034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7DD206-51CE-E287-A7E1-46C7B72E9F2C}"/>
              </a:ext>
            </a:extLst>
          </p:cNvPr>
          <p:cNvSpPr>
            <a:spLocks noGrp="1"/>
          </p:cNvSpPr>
          <p:nvPr>
            <p:ph type="title"/>
          </p:nvPr>
        </p:nvSpPr>
        <p:spPr>
          <a:xfrm>
            <a:off x="1587710" y="455362"/>
            <a:ext cx="9486690" cy="1550419"/>
          </a:xfrm>
        </p:spPr>
        <p:txBody>
          <a:bodyPr>
            <a:normAutofit/>
          </a:bodyPr>
          <a:lstStyle/>
          <a:p>
            <a:r>
              <a:rPr lang="en-US" dirty="0"/>
              <a:t>Safety &amp; Care Environment Questions</a:t>
            </a:r>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DBB2DD3-CA1F-7998-B429-549C3A03624D}"/>
              </a:ext>
            </a:extLst>
          </p:cNvPr>
          <p:cNvSpPr>
            <a:spLocks noGrp="1"/>
          </p:cNvSpPr>
          <p:nvPr>
            <p:ph idx="1"/>
          </p:nvPr>
        </p:nvSpPr>
        <p:spPr>
          <a:xfrm>
            <a:off x="1587710" y="2160016"/>
            <a:ext cx="9486690" cy="3926152"/>
          </a:xfrm>
        </p:spPr>
        <p:txBody>
          <a:bodyPr>
            <a:normAutofit/>
          </a:bodyPr>
          <a:lstStyle/>
          <a:p>
            <a:r>
              <a:rPr lang="en-US" dirty="0"/>
              <a:t>Safety is crucial so this is stressed in many test questions</a:t>
            </a:r>
          </a:p>
          <a:p>
            <a:r>
              <a:rPr lang="en-US" dirty="0"/>
              <a:t>EXAMPLE: The physician orders tobramycin sulfate 3 mg/kg IV every 8 hours for a 3-year-old boy. The nurse enters the client’s room to administer the medication and discovers that the boy does not have an identification bracelet. Which of the following should the nurse do?</a:t>
            </a:r>
            <a:endParaRPr lang="en-US"/>
          </a:p>
          <a:p>
            <a:pPr marL="685800" lvl="1" indent="-457200">
              <a:buFont typeface="+mj-lt"/>
              <a:buAutoNum type="alphaUcPeriod"/>
            </a:pPr>
            <a:r>
              <a:rPr lang="en-US" dirty="0"/>
              <a:t>Ask the parents at the child’s bedside to state their child’s name.</a:t>
            </a:r>
          </a:p>
          <a:p>
            <a:pPr marL="685800" lvl="1" indent="-457200">
              <a:buFont typeface="+mj-lt"/>
              <a:buAutoNum type="alphaUcPeriod"/>
            </a:pPr>
            <a:r>
              <a:rPr lang="en-US" dirty="0"/>
              <a:t>Ask the child to say his first and last name.</a:t>
            </a:r>
          </a:p>
          <a:p>
            <a:pPr marL="685800" lvl="1" indent="-457200">
              <a:buFont typeface="+mj-lt"/>
              <a:buAutoNum type="alphaUcPeriod"/>
            </a:pPr>
            <a:r>
              <a:rPr lang="en-US" dirty="0"/>
              <a:t>Have a coworker identify the child before giving the medication.</a:t>
            </a:r>
          </a:p>
          <a:p>
            <a:pPr marL="685800" lvl="1" indent="-457200">
              <a:buFont typeface="+mj-lt"/>
              <a:buAutoNum type="alphaUcPeriod"/>
            </a:pPr>
            <a:r>
              <a:rPr lang="en-US" dirty="0"/>
              <a:t>Hold the medication until an identification bracelet can be obtained.</a:t>
            </a:r>
          </a:p>
          <a:p>
            <a:endParaRPr lang="en-US" dirty="0"/>
          </a:p>
        </p:txBody>
      </p:sp>
    </p:spTree>
    <p:extLst>
      <p:ext uri="{BB962C8B-B14F-4D97-AF65-F5344CB8AC3E}">
        <p14:creationId xmlns:p14="http://schemas.microsoft.com/office/powerpoint/2010/main" val="1760176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DA418B-8835-8EFE-736F-F385DABAD029}"/>
              </a:ext>
            </a:extLst>
          </p:cNvPr>
          <p:cNvSpPr>
            <a:spLocks noGrp="1"/>
          </p:cNvSpPr>
          <p:nvPr>
            <p:ph type="title"/>
          </p:nvPr>
        </p:nvSpPr>
        <p:spPr>
          <a:xfrm>
            <a:off x="1117600" y="455362"/>
            <a:ext cx="9486690" cy="1550419"/>
          </a:xfrm>
        </p:spPr>
        <p:txBody>
          <a:bodyPr>
            <a:normAutofit/>
          </a:bodyPr>
          <a:lstStyle/>
          <a:p>
            <a:r>
              <a:rPr lang="en-US" dirty="0"/>
              <a:t>Interpreting Information Questions</a:t>
            </a:r>
          </a:p>
        </p:txBody>
      </p:sp>
      <p:sp>
        <p:nvSpPr>
          <p:cNvPr id="3" name="Content Placeholder 2">
            <a:extLst>
              <a:ext uri="{FF2B5EF4-FFF2-40B4-BE49-F238E27FC236}">
                <a16:creationId xmlns:a16="http://schemas.microsoft.com/office/drawing/2014/main" id="{69CCED18-3DBE-B661-7740-8E3B776BE3C8}"/>
              </a:ext>
            </a:extLst>
          </p:cNvPr>
          <p:cNvSpPr>
            <a:spLocks noGrp="1"/>
          </p:cNvSpPr>
          <p:nvPr>
            <p:ph idx="1"/>
          </p:nvPr>
        </p:nvSpPr>
        <p:spPr>
          <a:xfrm>
            <a:off x="1117600" y="2160016"/>
            <a:ext cx="9486690" cy="3926152"/>
          </a:xfrm>
        </p:spPr>
        <p:txBody>
          <a:bodyPr>
            <a:normAutofit/>
          </a:bodyPr>
          <a:lstStyle/>
          <a:p>
            <a:r>
              <a:rPr lang="en-US" dirty="0"/>
              <a:t>Being able to take data given and correctly determine what is going on with your patient.</a:t>
            </a:r>
          </a:p>
          <a:p>
            <a:r>
              <a:rPr lang="en-US" dirty="0"/>
              <a:t>EXAMPLE: The results of an adult patient’s blood pressure screening on three occasions are 120/80 mmHg, 130/76 mmHg, and 118/86 mmHg. How will the healthcare provider interpret this information?</a:t>
            </a:r>
            <a:endParaRPr lang="en-US"/>
          </a:p>
          <a:p>
            <a:pPr marL="685800" lvl="1" indent="-457200">
              <a:buFont typeface="+mj-lt"/>
              <a:buAutoNum type="alphaUcPeriod"/>
            </a:pPr>
            <a:r>
              <a:rPr lang="en-US" dirty="0"/>
              <a:t>Normal blood pressure</a:t>
            </a:r>
          </a:p>
          <a:p>
            <a:pPr marL="685800" lvl="1" indent="-457200">
              <a:buFont typeface="+mj-lt"/>
              <a:buAutoNum type="alphaUcPeriod"/>
            </a:pPr>
            <a:r>
              <a:rPr lang="en-US" dirty="0"/>
              <a:t>Hypertension Stage 2</a:t>
            </a:r>
          </a:p>
          <a:p>
            <a:pPr marL="685800" lvl="1" indent="-457200">
              <a:buFont typeface="+mj-lt"/>
              <a:buAutoNum type="alphaUcPeriod"/>
            </a:pPr>
            <a:r>
              <a:rPr lang="en-US" dirty="0"/>
              <a:t>Hypertension Stage 1</a:t>
            </a:r>
          </a:p>
          <a:p>
            <a:pPr marL="685800" lvl="1" indent="-457200">
              <a:buFont typeface="+mj-lt"/>
              <a:buAutoNum type="alphaUcPeriod"/>
            </a:pPr>
            <a:r>
              <a:rPr lang="en-US" dirty="0"/>
              <a:t>Prehypertension</a:t>
            </a:r>
          </a:p>
          <a:p>
            <a:endParaRPr lang="en-US" dirty="0"/>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58144"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685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6642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788A1F-7A36-5B80-71CD-848790B87771}"/>
              </a:ext>
            </a:extLst>
          </p:cNvPr>
          <p:cNvSpPr>
            <a:spLocks noGrp="1"/>
          </p:cNvSpPr>
          <p:nvPr>
            <p:ph type="title"/>
          </p:nvPr>
        </p:nvSpPr>
        <p:spPr>
          <a:xfrm>
            <a:off x="4635040" y="455362"/>
            <a:ext cx="6991800" cy="1550419"/>
          </a:xfrm>
        </p:spPr>
        <p:txBody>
          <a:bodyPr>
            <a:normAutofit/>
          </a:bodyPr>
          <a:lstStyle/>
          <a:p>
            <a:r>
              <a:rPr lang="en-US" dirty="0"/>
              <a:t>Breaking Down the Question</a:t>
            </a:r>
          </a:p>
        </p:txBody>
      </p:sp>
      <p:pic>
        <p:nvPicPr>
          <p:cNvPr id="5" name="Picture 4" descr="Different colored question marks">
            <a:extLst>
              <a:ext uri="{FF2B5EF4-FFF2-40B4-BE49-F238E27FC236}">
                <a16:creationId xmlns:a16="http://schemas.microsoft.com/office/drawing/2014/main" id="{EF0A8A24-FB72-09BD-A81C-BB9814B8A337}"/>
              </a:ext>
            </a:extLst>
          </p:cNvPr>
          <p:cNvPicPr>
            <a:picLocks noChangeAspect="1"/>
          </p:cNvPicPr>
          <p:nvPr/>
        </p:nvPicPr>
        <p:blipFill>
          <a:blip r:embed="rId2"/>
          <a:srcRect l="31192" r="34578"/>
          <a:stretch/>
        </p:blipFill>
        <p:spPr>
          <a:xfrm>
            <a:off x="20" y="10"/>
            <a:ext cx="4173348" cy="6857990"/>
          </a:xfrm>
          <a:custGeom>
            <a:avLst/>
            <a:gdLst/>
            <a:ahLst/>
            <a:cxnLst/>
            <a:rect l="l" t="t" r="r" b="b"/>
            <a:pathLst>
              <a:path w="4173368" h="6858000">
                <a:moveTo>
                  <a:pt x="0" y="0"/>
                </a:moveTo>
                <a:lnTo>
                  <a:pt x="3603641" y="0"/>
                </a:lnTo>
                <a:lnTo>
                  <a:pt x="3603641" y="565149"/>
                </a:lnTo>
                <a:lnTo>
                  <a:pt x="4173368" y="565149"/>
                </a:lnTo>
                <a:lnTo>
                  <a:pt x="4173368" y="6858000"/>
                </a:lnTo>
                <a:lnTo>
                  <a:pt x="0" y="6858000"/>
                </a:lnTo>
                <a:close/>
              </a:path>
            </a:pathLst>
          </a:custGeom>
        </p:spPr>
      </p:pic>
      <p:sp>
        <p:nvSpPr>
          <p:cNvPr id="11"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9512"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9512"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E868D1-193C-D94F-0E7D-9303D9196BFF}"/>
              </a:ext>
            </a:extLst>
          </p:cNvPr>
          <p:cNvSpPr>
            <a:spLocks noGrp="1"/>
          </p:cNvSpPr>
          <p:nvPr>
            <p:ph idx="1"/>
          </p:nvPr>
        </p:nvSpPr>
        <p:spPr>
          <a:xfrm>
            <a:off x="4635040" y="2160016"/>
            <a:ext cx="6991800" cy="3926152"/>
          </a:xfrm>
        </p:spPr>
        <p:txBody>
          <a:bodyPr>
            <a:normAutofit/>
          </a:bodyPr>
          <a:lstStyle/>
          <a:p>
            <a:pPr marL="457200" indent="-457200">
              <a:buAutoNum type="arabicPeriod"/>
            </a:pPr>
            <a:r>
              <a:rPr lang="en-US" dirty="0"/>
              <a:t>Read the whole question, including the answers</a:t>
            </a:r>
          </a:p>
          <a:p>
            <a:pPr marL="457200" indent="-457200">
              <a:buAutoNum type="arabicPeriod"/>
            </a:pPr>
            <a:r>
              <a:rPr lang="en-US" dirty="0"/>
              <a:t>Go back to the question and determine, WHAT IS REALLY BEING ASKED OF ME?</a:t>
            </a:r>
          </a:p>
          <a:p>
            <a:pPr marL="457200" indent="-457200">
              <a:buAutoNum type="arabicPeriod"/>
            </a:pPr>
            <a:r>
              <a:rPr lang="en-US" dirty="0"/>
              <a:t>Determine what step in the nursing process is this? </a:t>
            </a:r>
          </a:p>
          <a:p>
            <a:pPr marL="457200" indent="-457200">
              <a:buAutoNum type="arabicPeriod"/>
            </a:pPr>
            <a:r>
              <a:rPr lang="en-US" dirty="0"/>
              <a:t>Look at the answers to see which answer selection matches BEST with what the question is truly asking</a:t>
            </a:r>
          </a:p>
        </p:txBody>
      </p:sp>
    </p:spTree>
    <p:extLst>
      <p:ext uri="{BB962C8B-B14F-4D97-AF65-F5344CB8AC3E}">
        <p14:creationId xmlns:p14="http://schemas.microsoft.com/office/powerpoint/2010/main" val="3794551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A8DDA3-B4FC-D445-AA06-C92ABAE24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3" y="5476671"/>
            <a:ext cx="2770698" cy="138132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9FD0692D-A304-5E4A-BCD9-C00690321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2" y="4101177"/>
            <a:ext cx="1373567" cy="2756824"/>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B0FFE84-30F2-6EC8-397D-5AC4CC1F37A4}"/>
              </a:ext>
            </a:extLst>
          </p:cNvPr>
          <p:cNvSpPr>
            <a:spLocks noGrp="1"/>
          </p:cNvSpPr>
          <p:nvPr>
            <p:ph type="title"/>
          </p:nvPr>
        </p:nvSpPr>
        <p:spPr>
          <a:xfrm>
            <a:off x="1388542" y="455362"/>
            <a:ext cx="3183457" cy="3392972"/>
          </a:xfrm>
        </p:spPr>
        <p:txBody>
          <a:bodyPr>
            <a:normAutofit/>
          </a:bodyPr>
          <a:lstStyle/>
          <a:p>
            <a:r>
              <a:rPr lang="en-US" dirty="0"/>
              <a:t>Critical Thinking</a:t>
            </a:r>
          </a:p>
        </p:txBody>
      </p:sp>
      <p:graphicFrame>
        <p:nvGraphicFramePr>
          <p:cNvPr id="5" name="Content Placeholder 2">
            <a:extLst>
              <a:ext uri="{FF2B5EF4-FFF2-40B4-BE49-F238E27FC236}">
                <a16:creationId xmlns:a16="http://schemas.microsoft.com/office/drawing/2014/main" id="{72AC8843-0FB5-8F44-C9AA-56DF301E12C0}"/>
              </a:ext>
            </a:extLst>
          </p:cNvPr>
          <p:cNvGraphicFramePr>
            <a:graphicFrameLocks noGrp="1"/>
          </p:cNvGraphicFramePr>
          <p:nvPr>
            <p:ph idx="1"/>
            <p:extLst>
              <p:ext uri="{D42A27DB-BD31-4B8C-83A1-F6EECF244321}">
                <p14:modId xmlns:p14="http://schemas.microsoft.com/office/powerpoint/2010/main" val="45696844"/>
              </p:ext>
            </p:extLst>
          </p:nvPr>
        </p:nvGraphicFramePr>
        <p:xfrm>
          <a:off x="5224244" y="409518"/>
          <a:ext cx="6034656" cy="5632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4793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E5411A-CAC7-6E01-7CDB-8828D996F0EF}"/>
              </a:ext>
            </a:extLst>
          </p:cNvPr>
          <p:cNvSpPr>
            <a:spLocks noGrp="1"/>
          </p:cNvSpPr>
          <p:nvPr>
            <p:ph type="title"/>
          </p:nvPr>
        </p:nvSpPr>
        <p:spPr>
          <a:xfrm>
            <a:off x="1117600" y="455362"/>
            <a:ext cx="5510607" cy="1550419"/>
          </a:xfrm>
        </p:spPr>
        <p:txBody>
          <a:bodyPr>
            <a:normAutofit/>
          </a:bodyPr>
          <a:lstStyle/>
          <a:p>
            <a:r>
              <a:rPr lang="en-US" dirty="0"/>
              <a:t>Nursing Process: ADPIE</a:t>
            </a:r>
          </a:p>
        </p:txBody>
      </p:sp>
      <p:sp>
        <p:nvSpPr>
          <p:cNvPr id="3" name="Content Placeholder 2">
            <a:extLst>
              <a:ext uri="{FF2B5EF4-FFF2-40B4-BE49-F238E27FC236}">
                <a16:creationId xmlns:a16="http://schemas.microsoft.com/office/drawing/2014/main" id="{8A3EEBE0-87BC-D4BF-DB7F-BDD2CC9F8748}"/>
              </a:ext>
            </a:extLst>
          </p:cNvPr>
          <p:cNvSpPr>
            <a:spLocks noGrp="1"/>
          </p:cNvSpPr>
          <p:nvPr>
            <p:ph idx="1"/>
          </p:nvPr>
        </p:nvSpPr>
        <p:spPr>
          <a:xfrm>
            <a:off x="1117600" y="2160016"/>
            <a:ext cx="5510607" cy="3926152"/>
          </a:xfrm>
        </p:spPr>
        <p:txBody>
          <a:bodyPr>
            <a:normAutofit/>
          </a:bodyPr>
          <a:lstStyle/>
          <a:p>
            <a:r>
              <a:rPr lang="en-US"/>
              <a:t>All questions are one of these steps in the nursing process:</a:t>
            </a:r>
          </a:p>
          <a:p>
            <a:pPr lvl="1"/>
            <a:r>
              <a:rPr lang="en-US"/>
              <a:t>Assessment</a:t>
            </a:r>
          </a:p>
          <a:p>
            <a:pPr lvl="1"/>
            <a:r>
              <a:rPr lang="en-US"/>
              <a:t>Diagnosis</a:t>
            </a:r>
          </a:p>
          <a:p>
            <a:pPr lvl="1"/>
            <a:r>
              <a:rPr lang="en-US"/>
              <a:t>Plan</a:t>
            </a:r>
          </a:p>
          <a:p>
            <a:pPr lvl="1"/>
            <a:r>
              <a:rPr lang="en-US"/>
              <a:t>Implementation/Intervention</a:t>
            </a:r>
          </a:p>
          <a:p>
            <a:pPr lvl="1"/>
            <a:r>
              <a:rPr lang="en-US"/>
              <a:t>Evaluation</a:t>
            </a:r>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409" y="565153"/>
            <a:ext cx="5106593"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4113" y="1"/>
            <a:ext cx="453788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398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58144"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685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AC793-3AAE-84D2-09CE-91A13CE10D91}"/>
              </a:ext>
            </a:extLst>
          </p:cNvPr>
          <p:cNvSpPr>
            <a:spLocks noGrp="1"/>
          </p:cNvSpPr>
          <p:nvPr>
            <p:ph type="title"/>
          </p:nvPr>
        </p:nvSpPr>
        <p:spPr>
          <a:xfrm>
            <a:off x="1117600" y="455362"/>
            <a:ext cx="9486690" cy="1550419"/>
          </a:xfrm>
        </p:spPr>
        <p:txBody>
          <a:bodyPr>
            <a:normAutofit/>
          </a:bodyPr>
          <a:lstStyle/>
          <a:p>
            <a:r>
              <a:rPr lang="en-US" dirty="0"/>
              <a:t>Nursing Process: Assessment</a:t>
            </a:r>
          </a:p>
        </p:txBody>
      </p:sp>
      <p:graphicFrame>
        <p:nvGraphicFramePr>
          <p:cNvPr id="5" name="Content Placeholder 2">
            <a:extLst>
              <a:ext uri="{FF2B5EF4-FFF2-40B4-BE49-F238E27FC236}">
                <a16:creationId xmlns:a16="http://schemas.microsoft.com/office/drawing/2014/main" id="{F5BC5055-5ADA-C88A-5BDE-4D51B4C66D89}"/>
              </a:ext>
            </a:extLst>
          </p:cNvPr>
          <p:cNvGraphicFramePr>
            <a:graphicFrameLocks noGrp="1"/>
          </p:cNvGraphicFramePr>
          <p:nvPr>
            <p:ph idx="1"/>
            <p:extLst>
              <p:ext uri="{D42A27DB-BD31-4B8C-83A1-F6EECF244321}">
                <p14:modId xmlns:p14="http://schemas.microsoft.com/office/powerpoint/2010/main" val="2577153725"/>
              </p:ext>
            </p:extLst>
          </p:nvPr>
        </p:nvGraphicFramePr>
        <p:xfrm>
          <a:off x="1124456" y="2194178"/>
          <a:ext cx="9528584" cy="3898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61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AC793-3AAE-84D2-09CE-91A13CE10D91}"/>
              </a:ext>
            </a:extLst>
          </p:cNvPr>
          <p:cNvSpPr>
            <a:spLocks noGrp="1"/>
          </p:cNvSpPr>
          <p:nvPr>
            <p:ph type="title"/>
          </p:nvPr>
        </p:nvSpPr>
        <p:spPr>
          <a:xfrm>
            <a:off x="1587710" y="455362"/>
            <a:ext cx="9486690" cy="1550419"/>
          </a:xfrm>
        </p:spPr>
        <p:txBody>
          <a:bodyPr>
            <a:normAutofit/>
          </a:bodyPr>
          <a:lstStyle/>
          <a:p>
            <a:r>
              <a:rPr lang="en-US" dirty="0"/>
              <a:t>Nursing Process: Diagnosis</a:t>
            </a:r>
          </a:p>
        </p:txBody>
      </p:sp>
      <p:graphicFrame>
        <p:nvGraphicFramePr>
          <p:cNvPr id="5" name="Content Placeholder 2">
            <a:extLst>
              <a:ext uri="{FF2B5EF4-FFF2-40B4-BE49-F238E27FC236}">
                <a16:creationId xmlns:a16="http://schemas.microsoft.com/office/drawing/2014/main" id="{E0D56A6F-27BB-59B5-EFC7-3E351E369F8C}"/>
              </a:ext>
            </a:extLst>
          </p:cNvPr>
          <p:cNvGraphicFramePr>
            <a:graphicFrameLocks noGrp="1"/>
          </p:cNvGraphicFramePr>
          <p:nvPr>
            <p:ph idx="1"/>
            <p:extLst>
              <p:ext uri="{D42A27DB-BD31-4B8C-83A1-F6EECF244321}">
                <p14:modId xmlns:p14="http://schemas.microsoft.com/office/powerpoint/2010/main" val="1922804271"/>
              </p:ext>
            </p:extLst>
          </p:nvPr>
        </p:nvGraphicFramePr>
        <p:xfrm>
          <a:off x="1587500" y="2160588"/>
          <a:ext cx="9486900" cy="3925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20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A8DDA3-B4FC-D445-AA06-C92ABAE24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3" y="5476671"/>
            <a:ext cx="2770698" cy="138132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9FD0692D-A304-5E4A-BCD9-C00690321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2" y="4101177"/>
            <a:ext cx="1373567" cy="2756824"/>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F5AC793-3AAE-84D2-09CE-91A13CE10D91}"/>
              </a:ext>
            </a:extLst>
          </p:cNvPr>
          <p:cNvSpPr>
            <a:spLocks noGrp="1"/>
          </p:cNvSpPr>
          <p:nvPr>
            <p:ph type="title"/>
          </p:nvPr>
        </p:nvSpPr>
        <p:spPr>
          <a:xfrm>
            <a:off x="1388542" y="455362"/>
            <a:ext cx="3183457" cy="3392972"/>
          </a:xfrm>
        </p:spPr>
        <p:txBody>
          <a:bodyPr>
            <a:normAutofit/>
          </a:bodyPr>
          <a:lstStyle/>
          <a:p>
            <a:r>
              <a:rPr lang="en-US" dirty="0"/>
              <a:t>Nursing Process: Plan</a:t>
            </a:r>
          </a:p>
        </p:txBody>
      </p:sp>
      <p:graphicFrame>
        <p:nvGraphicFramePr>
          <p:cNvPr id="5" name="Content Placeholder 2">
            <a:extLst>
              <a:ext uri="{FF2B5EF4-FFF2-40B4-BE49-F238E27FC236}">
                <a16:creationId xmlns:a16="http://schemas.microsoft.com/office/drawing/2014/main" id="{CE7567A5-249E-F1A2-CE3B-99CE8ED0BFDD}"/>
              </a:ext>
            </a:extLst>
          </p:cNvPr>
          <p:cNvGraphicFramePr>
            <a:graphicFrameLocks noGrp="1"/>
          </p:cNvGraphicFramePr>
          <p:nvPr>
            <p:ph idx="1"/>
            <p:extLst>
              <p:ext uri="{D42A27DB-BD31-4B8C-83A1-F6EECF244321}">
                <p14:modId xmlns:p14="http://schemas.microsoft.com/office/powerpoint/2010/main" val="3723710836"/>
              </p:ext>
            </p:extLst>
          </p:nvPr>
        </p:nvGraphicFramePr>
        <p:xfrm>
          <a:off x="5224244" y="409518"/>
          <a:ext cx="6034656" cy="5632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026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AC793-3AAE-84D2-09CE-91A13CE10D91}"/>
              </a:ext>
            </a:extLst>
          </p:cNvPr>
          <p:cNvSpPr>
            <a:spLocks noGrp="1"/>
          </p:cNvSpPr>
          <p:nvPr>
            <p:ph type="title"/>
          </p:nvPr>
        </p:nvSpPr>
        <p:spPr>
          <a:xfrm>
            <a:off x="5563792" y="455362"/>
            <a:ext cx="5510607" cy="1550419"/>
          </a:xfrm>
        </p:spPr>
        <p:txBody>
          <a:bodyPr>
            <a:normAutofit/>
          </a:bodyPr>
          <a:lstStyle/>
          <a:p>
            <a:pPr>
              <a:lnSpc>
                <a:spcPct val="90000"/>
              </a:lnSpc>
            </a:pPr>
            <a:r>
              <a:rPr lang="en-US" sz="2800"/>
              <a:t>Nursing Process: Implementation/Intervention</a:t>
            </a:r>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5106593"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3788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5BD60F-13C8-9FA9-A460-D5916A8CB061}"/>
              </a:ext>
            </a:extLst>
          </p:cNvPr>
          <p:cNvSpPr>
            <a:spLocks noGrp="1"/>
          </p:cNvSpPr>
          <p:nvPr>
            <p:ph idx="1"/>
          </p:nvPr>
        </p:nvSpPr>
        <p:spPr>
          <a:xfrm>
            <a:off x="5563792" y="2160016"/>
            <a:ext cx="5510607" cy="3926152"/>
          </a:xfrm>
        </p:spPr>
        <p:txBody>
          <a:bodyPr>
            <a:normAutofit/>
          </a:bodyPr>
          <a:lstStyle/>
          <a:p>
            <a:r>
              <a:rPr lang="en-US" dirty="0"/>
              <a:t>Perform nursing action</a:t>
            </a:r>
          </a:p>
          <a:p>
            <a:r>
              <a:rPr lang="en-US" dirty="0"/>
              <a:t>Educate the patient</a:t>
            </a:r>
          </a:p>
          <a:p>
            <a:r>
              <a:rPr lang="en-US" dirty="0"/>
              <a:t>Experiment</a:t>
            </a:r>
          </a:p>
          <a:p>
            <a:r>
              <a:rPr lang="en-US" dirty="0"/>
              <a:t>Organize &amp; manage patient care</a:t>
            </a:r>
          </a:p>
          <a:p>
            <a:endParaRPr lang="en-US" dirty="0"/>
          </a:p>
        </p:txBody>
      </p:sp>
    </p:spTree>
    <p:extLst>
      <p:ext uri="{BB962C8B-B14F-4D97-AF65-F5344CB8AC3E}">
        <p14:creationId xmlns:p14="http://schemas.microsoft.com/office/powerpoint/2010/main" val="420683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AC793-3AAE-84D2-09CE-91A13CE10D91}"/>
              </a:ext>
            </a:extLst>
          </p:cNvPr>
          <p:cNvSpPr>
            <a:spLocks noGrp="1"/>
          </p:cNvSpPr>
          <p:nvPr>
            <p:ph type="title"/>
          </p:nvPr>
        </p:nvSpPr>
        <p:spPr>
          <a:xfrm>
            <a:off x="5127362" y="455362"/>
            <a:ext cx="6881728" cy="1550419"/>
          </a:xfrm>
        </p:spPr>
        <p:txBody>
          <a:bodyPr>
            <a:normAutofit/>
          </a:bodyPr>
          <a:lstStyle/>
          <a:p>
            <a:r>
              <a:rPr lang="en-US" dirty="0"/>
              <a:t>Nursing Process: Evaluation</a:t>
            </a:r>
          </a:p>
        </p:txBody>
      </p:sp>
      <p:pic>
        <p:nvPicPr>
          <p:cNvPr id="5" name="Picture 4" descr="Pen placed on top of a signature line">
            <a:extLst>
              <a:ext uri="{FF2B5EF4-FFF2-40B4-BE49-F238E27FC236}">
                <a16:creationId xmlns:a16="http://schemas.microsoft.com/office/drawing/2014/main" id="{43DD7E5F-0C44-BD43-6A67-ED2FE680466F}"/>
              </a:ext>
            </a:extLst>
          </p:cNvPr>
          <p:cNvPicPr>
            <a:picLocks noChangeAspect="1"/>
          </p:cNvPicPr>
          <p:nvPr/>
        </p:nvPicPr>
        <p:blipFill>
          <a:blip r:embed="rId2"/>
          <a:srcRect l="52311" r="2417" b="-1"/>
          <a:stretch/>
        </p:blipFill>
        <p:spPr>
          <a:xfrm>
            <a:off x="20" y="10"/>
            <a:ext cx="4651228" cy="6857990"/>
          </a:xfrm>
          <a:prstGeom prst="rect">
            <a:avLst/>
          </a:prstGeom>
        </p:spPr>
      </p:pic>
      <p:sp>
        <p:nvSpPr>
          <p:cNvPr id="11"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5BD60F-13C8-9FA9-A460-D5916A8CB061}"/>
              </a:ext>
            </a:extLst>
          </p:cNvPr>
          <p:cNvSpPr>
            <a:spLocks noGrp="1"/>
          </p:cNvSpPr>
          <p:nvPr>
            <p:ph idx="1"/>
          </p:nvPr>
        </p:nvSpPr>
        <p:spPr>
          <a:xfrm>
            <a:off x="5127362" y="2160016"/>
            <a:ext cx="6881728" cy="3926152"/>
          </a:xfrm>
        </p:spPr>
        <p:txBody>
          <a:bodyPr>
            <a:normAutofit/>
          </a:bodyPr>
          <a:lstStyle/>
          <a:p>
            <a:r>
              <a:rPr lang="en-US" dirty="0"/>
              <a:t>Analyze</a:t>
            </a:r>
          </a:p>
          <a:p>
            <a:r>
              <a:rPr lang="en-US" dirty="0"/>
              <a:t>Document patient’s response to implementation/intervention</a:t>
            </a:r>
          </a:p>
          <a:p>
            <a:r>
              <a:rPr lang="en-US" dirty="0"/>
              <a:t>Analyze patient’s signs and symptoms of issue</a:t>
            </a:r>
          </a:p>
          <a:p>
            <a:endParaRPr lang="en-US" dirty="0"/>
          </a:p>
        </p:txBody>
      </p:sp>
    </p:spTree>
    <p:extLst>
      <p:ext uri="{BB962C8B-B14F-4D97-AF65-F5344CB8AC3E}">
        <p14:creationId xmlns:p14="http://schemas.microsoft.com/office/powerpoint/2010/main" val="129534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fferent colored question marks">
            <a:extLst>
              <a:ext uri="{FF2B5EF4-FFF2-40B4-BE49-F238E27FC236}">
                <a16:creationId xmlns:a16="http://schemas.microsoft.com/office/drawing/2014/main" id="{1EEB6964-4A92-B72B-65CB-71CE2A68314A}"/>
              </a:ext>
            </a:extLst>
          </p:cNvPr>
          <p:cNvPicPr>
            <a:picLocks noChangeAspect="1"/>
          </p:cNvPicPr>
          <p:nvPr/>
        </p:nvPicPr>
        <p:blipFill>
          <a:blip r:embed="rId2"/>
          <a:srcRect r="25"/>
          <a:stretch/>
        </p:blipFill>
        <p:spPr>
          <a:xfrm>
            <a:off x="3048" y="10"/>
            <a:ext cx="12188952" cy="6857990"/>
          </a:xfrm>
          <a:prstGeom prst="rect">
            <a:avLst/>
          </a:prstGeom>
        </p:spPr>
      </p:pic>
      <p:sp>
        <p:nvSpPr>
          <p:cNvPr id="20" name="Rectangle">
            <a:extLst>
              <a:ext uri="{FF2B5EF4-FFF2-40B4-BE49-F238E27FC236}">
                <a16:creationId xmlns:a16="http://schemas.microsoft.com/office/drawing/2014/main" id="{F7C9FD24-3092-E04F-925D-C1183BF54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2" name="Title 1">
            <a:extLst>
              <a:ext uri="{FF2B5EF4-FFF2-40B4-BE49-F238E27FC236}">
                <a16:creationId xmlns:a16="http://schemas.microsoft.com/office/drawing/2014/main" id="{97DCA8A3-F589-7E31-8672-3348BE867E5B}"/>
              </a:ext>
            </a:extLst>
          </p:cNvPr>
          <p:cNvSpPr>
            <a:spLocks noGrp="1"/>
          </p:cNvSpPr>
          <p:nvPr>
            <p:ph type="title"/>
          </p:nvPr>
        </p:nvSpPr>
        <p:spPr>
          <a:xfrm>
            <a:off x="565151" y="455362"/>
            <a:ext cx="6400798" cy="1550419"/>
          </a:xfrm>
        </p:spPr>
        <p:txBody>
          <a:bodyPr>
            <a:normAutofit/>
          </a:bodyPr>
          <a:lstStyle/>
          <a:p>
            <a:r>
              <a:rPr lang="en-US" dirty="0"/>
              <a:t>Break Down the Questions</a:t>
            </a:r>
          </a:p>
        </p:txBody>
      </p:sp>
      <p:sp>
        <p:nvSpPr>
          <p:cNvPr id="3" name="Content Placeholder 2">
            <a:extLst>
              <a:ext uri="{FF2B5EF4-FFF2-40B4-BE49-F238E27FC236}">
                <a16:creationId xmlns:a16="http://schemas.microsoft.com/office/drawing/2014/main" id="{04C72628-3E5D-DA5D-AE68-A7435C61AC3D}"/>
              </a:ext>
            </a:extLst>
          </p:cNvPr>
          <p:cNvSpPr>
            <a:spLocks noGrp="1"/>
          </p:cNvSpPr>
          <p:nvPr>
            <p:ph idx="1"/>
          </p:nvPr>
        </p:nvSpPr>
        <p:spPr>
          <a:xfrm>
            <a:off x="565151" y="2160016"/>
            <a:ext cx="6400798" cy="3926152"/>
          </a:xfrm>
        </p:spPr>
        <p:txBody>
          <a:bodyPr>
            <a:normAutofit/>
          </a:bodyPr>
          <a:lstStyle/>
          <a:p>
            <a:r>
              <a:rPr lang="en-US" dirty="0"/>
              <a:t>Know what type of question you are looking at</a:t>
            </a:r>
          </a:p>
          <a:p>
            <a:r>
              <a:rPr lang="en-US" dirty="0"/>
              <a:t>Adjust your approach depending on question style</a:t>
            </a:r>
          </a:p>
        </p:txBody>
      </p:sp>
      <p:sp>
        <p:nvSpPr>
          <p:cNvPr id="22" name="Rectangle 21">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153"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153"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8503993"/>
      </p:ext>
    </p:extLst>
  </p:cSld>
  <p:clrMapOvr>
    <a:masterClrMapping/>
  </p:clrMapOvr>
</p:sld>
</file>

<file path=ppt/theme/theme1.xml><?xml version="1.0" encoding="utf-8"?>
<a:theme xmlns:a="http://schemas.openxmlformats.org/drawingml/2006/main" name="InterweaveVTI">
  <a:themeElements>
    <a:clrScheme name="AnalogousFromLightSeedLeftStep">
      <a:dk1>
        <a:srgbClr val="000000"/>
      </a:dk1>
      <a:lt1>
        <a:srgbClr val="FFFFFF"/>
      </a:lt1>
      <a:dk2>
        <a:srgbClr val="3E2D23"/>
      </a:dk2>
      <a:lt2>
        <a:srgbClr val="E2E3E8"/>
      </a:lt2>
      <a:accent1>
        <a:srgbClr val="AAA17E"/>
      </a:accent1>
      <a:accent2>
        <a:srgbClr val="BC947C"/>
      </a:accent2>
      <a:accent3>
        <a:srgbClr val="C89497"/>
      </a:accent3>
      <a:accent4>
        <a:srgbClr val="BC7C9A"/>
      </a:accent4>
      <a:accent5>
        <a:srgbClr val="C58EBF"/>
      </a:accent5>
      <a:accent6>
        <a:srgbClr val="A97CBC"/>
      </a:accent6>
      <a:hlink>
        <a:srgbClr val="6978AE"/>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TotalTime>
  <Words>983</Words>
  <Application>Microsoft Office PowerPoint</Application>
  <PresentationFormat>Widescreen</PresentationFormat>
  <Paragraphs>129</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Avenir Next</vt:lpstr>
      <vt:lpstr>Neue Haas Grotesk Text Pro</vt:lpstr>
      <vt:lpstr>SourceSansProLight</vt:lpstr>
      <vt:lpstr>InterweaveVTI</vt:lpstr>
      <vt:lpstr>Applying Critical Thinking to Test Taking</vt:lpstr>
      <vt:lpstr>Critical Thinking</vt:lpstr>
      <vt:lpstr>Nursing Process: ADPIE</vt:lpstr>
      <vt:lpstr>Nursing Process: Assessment</vt:lpstr>
      <vt:lpstr>Nursing Process: Diagnosis</vt:lpstr>
      <vt:lpstr>Nursing Process: Plan</vt:lpstr>
      <vt:lpstr>Nursing Process: Implementation/Intervention</vt:lpstr>
      <vt:lpstr>Nursing Process: Evaluation</vt:lpstr>
      <vt:lpstr>Break Down the Questions</vt:lpstr>
      <vt:lpstr>Negative Style Questions</vt:lpstr>
      <vt:lpstr>Select All That Apply Questions</vt:lpstr>
      <vt:lpstr>Prioritization Questions</vt:lpstr>
      <vt:lpstr>Illness &amp; Disease Questions</vt:lpstr>
      <vt:lpstr>Diagnosis Questions</vt:lpstr>
      <vt:lpstr>Treatment Plans &amp; Patient Communication Questions</vt:lpstr>
      <vt:lpstr>Safety &amp; Care Environment Questions</vt:lpstr>
      <vt:lpstr>Interpreting Information Questions</vt:lpstr>
      <vt:lpstr>Breaking Down the Question</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Carter, Stephanie</dc:creator>
  <cp:lastModifiedBy>Carter, Stephanie</cp:lastModifiedBy>
  <cp:revision>2</cp:revision>
  <dcterms:created xsi:type="dcterms:W3CDTF">2024-11-14T19:35:16Z</dcterms:created>
  <dcterms:modified xsi:type="dcterms:W3CDTF">2024-11-14T20:27:27Z</dcterms:modified>
</cp:coreProperties>
</file>