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1" r:id="rId3"/>
    <p:sldId id="257" r:id="rId4"/>
    <p:sldId id="301" r:id="rId5"/>
    <p:sldId id="258" r:id="rId6"/>
    <p:sldId id="260" r:id="rId7"/>
    <p:sldId id="261" r:id="rId8"/>
    <p:sldId id="293" r:id="rId9"/>
    <p:sldId id="290" r:id="rId10"/>
    <p:sldId id="263" r:id="rId11"/>
    <p:sldId id="294" r:id="rId12"/>
    <p:sldId id="264" r:id="rId13"/>
    <p:sldId id="269" r:id="rId14"/>
    <p:sldId id="288" r:id="rId15"/>
    <p:sldId id="300" r:id="rId16"/>
    <p:sldId id="268" r:id="rId17"/>
    <p:sldId id="270" r:id="rId18"/>
    <p:sldId id="295" r:id="rId19"/>
    <p:sldId id="271" r:id="rId20"/>
    <p:sldId id="272" r:id="rId21"/>
    <p:sldId id="277" r:id="rId22"/>
    <p:sldId id="275" r:id="rId23"/>
    <p:sldId id="276" r:id="rId24"/>
    <p:sldId id="278" r:id="rId25"/>
    <p:sldId id="297" r:id="rId26"/>
    <p:sldId id="298" r:id="rId27"/>
    <p:sldId id="279" r:id="rId28"/>
    <p:sldId id="265" r:id="rId29"/>
    <p:sldId id="281" r:id="rId30"/>
    <p:sldId id="287" r:id="rId31"/>
    <p:sldId id="280" r:id="rId32"/>
    <p:sldId id="266" r:id="rId33"/>
    <p:sldId id="267" r:id="rId34"/>
    <p:sldId id="299" r:id="rId35"/>
    <p:sldId id="282" r:id="rId36"/>
    <p:sldId id="283" r:id="rId37"/>
    <p:sldId id="284" r:id="rId38"/>
    <p:sldId id="303" r:id="rId39"/>
    <p:sldId id="28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45" autoAdjust="0"/>
    <p:restoredTop sz="94660"/>
  </p:normalViewPr>
  <p:slideViewPr>
    <p:cSldViewPr>
      <p:cViewPr>
        <p:scale>
          <a:sx n="86" d="100"/>
          <a:sy n="86" d="100"/>
        </p:scale>
        <p:origin x="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D1F58-B3BB-41E2-B706-0C5CD0E461D2}" type="datetimeFigureOut">
              <a:rPr lang="en-US" smtClean="0"/>
              <a:pPr/>
              <a:t>4/23/2008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FA140-286D-49FD-81C1-E5A66B094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FA140-286D-49FD-81C1-E5A66B09458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573D-3C3D-44D1-AD05-A0FE82D1711A}" type="datetimeFigureOut">
              <a:rPr lang="en-US" smtClean="0"/>
              <a:pPr/>
              <a:t>4/23/2008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7F03-4CC6-4295-8371-8FD050062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573D-3C3D-44D1-AD05-A0FE82D1711A}" type="datetimeFigureOut">
              <a:rPr lang="en-US" smtClean="0"/>
              <a:pPr/>
              <a:t>4/23/2008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7F03-4CC6-4295-8371-8FD050062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573D-3C3D-44D1-AD05-A0FE82D1711A}" type="datetimeFigureOut">
              <a:rPr lang="en-US" smtClean="0"/>
              <a:pPr/>
              <a:t>4/23/2008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7F03-4CC6-4295-8371-8FD050062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573D-3C3D-44D1-AD05-A0FE82D1711A}" type="datetimeFigureOut">
              <a:rPr lang="en-US" smtClean="0"/>
              <a:pPr/>
              <a:t>4/23/2008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7F03-4CC6-4295-8371-8FD050062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573D-3C3D-44D1-AD05-A0FE82D1711A}" type="datetimeFigureOut">
              <a:rPr lang="en-US" smtClean="0"/>
              <a:pPr/>
              <a:t>4/23/2008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7F03-4CC6-4295-8371-8FD050062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573D-3C3D-44D1-AD05-A0FE82D1711A}" type="datetimeFigureOut">
              <a:rPr lang="en-US" smtClean="0"/>
              <a:pPr/>
              <a:t>4/23/2008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7F03-4CC6-4295-8371-8FD050062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573D-3C3D-44D1-AD05-A0FE82D1711A}" type="datetimeFigureOut">
              <a:rPr lang="en-US" smtClean="0"/>
              <a:pPr/>
              <a:t>4/23/2008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7F03-4CC6-4295-8371-8FD050062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573D-3C3D-44D1-AD05-A0FE82D1711A}" type="datetimeFigureOut">
              <a:rPr lang="en-US" smtClean="0"/>
              <a:pPr/>
              <a:t>4/23/2008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7F03-4CC6-4295-8371-8FD050062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573D-3C3D-44D1-AD05-A0FE82D1711A}" type="datetimeFigureOut">
              <a:rPr lang="en-US" smtClean="0"/>
              <a:pPr/>
              <a:t>4/23/2008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7F03-4CC6-4295-8371-8FD050062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573D-3C3D-44D1-AD05-A0FE82D1711A}" type="datetimeFigureOut">
              <a:rPr lang="en-US" smtClean="0"/>
              <a:pPr/>
              <a:t>4/23/2008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7F03-4CC6-4295-8371-8FD050062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573D-3C3D-44D1-AD05-A0FE82D1711A}" type="datetimeFigureOut">
              <a:rPr lang="en-US" smtClean="0"/>
              <a:pPr/>
              <a:t>4/23/2008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7F03-4CC6-4295-8371-8FD050062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1573D-3C3D-44D1-AD05-A0FE82D1711A}" type="datetimeFigureOut">
              <a:rPr lang="en-US" smtClean="0"/>
              <a:pPr/>
              <a:t>4/23/2008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D7F03-4CC6-4295-8371-8FD050062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project%20bmw\New%20Folder\Dailymotion_BMW_M3_auf_dem_N_rburgring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project%20bmw\New%20Folder\culture.wm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project%20bmw\New%20Folder\Bugatti%20Veyron%20vs%20BMW%20M3.wm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project%20bmw\New%20Folder\BMW%20-%20New%20M3%20Official%20Commercial.wm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Making%20of%20M3%20Revolution.wm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Revolution_E92%20BMW_M3.wmv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MGear_BMW_M3_HDTV.wmv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project%20bmw\New%20Folder\Fair_Fight_2008_BMW_M3_Coupe_vs_2008_Audi_S5_Coupe.wmv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project%20bmw\New%20Folder\the%20new%202008bmw%20m3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project%20bmw\New%20Folder\Extreme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Papyrus" pitchFamily="66" charset="0"/>
              </a:rPr>
              <a:t>The 2008 BMW M3</a:t>
            </a:r>
            <a:endParaRPr lang="en-US" sz="7200" baseline="-25000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larendon Condensed" pitchFamily="18" charset="0"/>
              </a:rPr>
              <a:t>Brandon Spirito / Felix</a:t>
            </a:r>
            <a:endParaRPr lang="en-US" dirty="0">
              <a:solidFill>
                <a:schemeClr val="bg1"/>
              </a:solidFill>
              <a:latin typeface="Clarendon Condensed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Wheels/ tires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udy Old Style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Double Spoke (Style 219M) Satin Chrome finish light alloy wheels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18 x 8.5 front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18 x 9.5 rear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245/40 front performance tires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265/40 rear performance tires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ailymotion_BMW_M3_auf_dem_N_rburgring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487680"/>
            <a:ext cx="9144000" cy="63703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BMW M3- Auf Dem </a:t>
            </a:r>
            <a:r>
              <a:rPr lang="en-US" sz="2800" b="1" i="1" spc="3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Nürburgring</a:t>
            </a:r>
            <a:endParaRPr lang="en-US" sz="2800" b="1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6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Flared front and rear fenders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Extended wheel arches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Vented gills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vent gills in front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fenders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integrated light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indicator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An awesome M3 logo of course!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Carbon Fiber Roof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Helps to lighten the overall weight of the car.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ultur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457200"/>
            <a:ext cx="91440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BMW Culture</a:t>
            </a:r>
            <a:endParaRPr lang="en-US" sz="2800" b="1" i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83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Aluminum hood with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powerdome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itchFamily="18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windshield washer jets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Rain-sensing windshield wipers with Automatic headlight control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Side-view mirrors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M exterior side-view mirrors in body color with double bridge in black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White turn-signal indicators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Heated side-view mirrors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memory system for user’s adjusted preference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Automatic tilt-down of passenger's side-view mirror when vehicle is shifted into reverse gear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spc="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BMW M3 </a:t>
            </a:r>
            <a:r>
              <a:rPr lang="fi-FI" sz="2800" b="1" i="1" spc="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vs</a:t>
            </a:r>
            <a:r>
              <a:rPr lang="en-US" sz="2800" b="1" i="1" spc="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fi-FI" sz="2800" b="1" i="1" spc="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Bugatti Veyron</a:t>
            </a:r>
            <a:endParaRPr lang="en-US" sz="2800" b="1" i="1" spc="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pic>
        <p:nvPicPr>
          <p:cNvPr id="6" name="Bugatti Veyron vs BMW M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 consumption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City -14 mpg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Highway - 20 mpg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Gasoline Tank Capacity - 20 gallons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MW - New M3 Official Commercia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spc="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BMW - M3 Official Commercial</a:t>
            </a:r>
            <a:endParaRPr lang="en-US" sz="2800" b="1" i="1" spc="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16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Front spoiler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Xenon Adaptive low and high-beam headlights with auto-leveling and Cornering Lights function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Rear spoiler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M rear bumper with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Venturi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Tunnel 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diffuser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itchFamily="18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Flat-paneled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underbody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8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Quad exhaust tips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up-close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M quad polished stainless-steel exhaust tips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Aerodynamics </a:t>
            </a:r>
          </a:p>
          <a:p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Venturi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 Tunnel or diffuser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Down force at high speeds at the rear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Exterior Dimensions &amp; Weight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Length =181.7 in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Width =71.6 in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Height = 55.8 in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Weight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in 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lbs) = 3648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lbs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itchFamily="18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Weight in (kg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)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1655 kg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2800" b="1" i="1" spc="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Making of </a:t>
            </a:r>
            <a:r>
              <a:rPr lang="fi-FI" sz="2800" b="1" i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"M3 Revolution"</a:t>
            </a:r>
            <a:endParaRPr lang="en-US" sz="2800" b="1" i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pic>
        <p:nvPicPr>
          <p:cNvPr id="5" name="Making of M3 Revolutio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4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2800" b="1" i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"M3 Revolution"</a:t>
            </a:r>
            <a:endParaRPr lang="en-US" sz="2800" b="1" i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pic>
        <p:nvPicPr>
          <p:cNvPr id="5" name="Revolution_E92 BMW_M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Liters * cylinders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4.0 * V-8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Maximum horse power @ rpm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414 @ 8300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Maximum torque @ rpm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295 @ 3900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0-60 mph @ 4.7 sec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Top Speed @ 155 mph (electronically limited)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Front Seat View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49831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Titanium Shadow interior trim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AM/FM stereo/CD audio system 10 speakers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Radio Data System (RDS), Auto-Store, MP3 capability and 3-channel FM diversity antenna system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On-board computer with detailed vehicle information</a:t>
            </a:r>
          </a:p>
          <a:p>
            <a:pPr lvl="1"/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 including travel range on remaining fuel</a:t>
            </a:r>
          </a:p>
          <a:p>
            <a:pPr lvl="1"/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 external temperature (including freezing temperature warning)</a:t>
            </a:r>
          </a:p>
          <a:p>
            <a:pPr lvl="1"/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Tire Pressure Monitor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spc="300" dirty="0" smtClean="0">
                <a:solidFill>
                  <a:schemeClr val="bg1"/>
                </a:solidFill>
                <a:latin typeface="FrankRuehl" pitchFamily="34" charset="-79"/>
                <a:cs typeface="FrankRuehl" pitchFamily="34" charset="-79"/>
              </a:rPr>
              <a:t>BMW M3 E92 Coup</a:t>
            </a:r>
            <a:r>
              <a:rPr lang="az-Cyrl-AZ" i="1" spc="300" dirty="0" smtClean="0">
                <a:solidFill>
                  <a:schemeClr val="bg1"/>
                </a:solidFill>
                <a:cs typeface="FrankRuehl" pitchFamily="34" charset="-79"/>
              </a:rPr>
              <a:t>ѐ</a:t>
            </a:r>
            <a:r>
              <a:rPr lang="en-US" dirty="0" smtClean="0">
                <a:solidFill>
                  <a:schemeClr val="bg1"/>
                </a:solidFill>
                <a:latin typeface="FrankRuehl" pitchFamily="34" charset="-79"/>
                <a:cs typeface="FrankRuehl" pitchFamily="34" charset="-79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FrankRuehl" pitchFamily="34" charset="-79"/>
                <a:cs typeface="FrankRuehl" pitchFamily="34" charset="-79"/>
              </a:rPr>
            </a:br>
            <a:endParaRPr lang="en-US" dirty="0">
              <a:solidFill>
                <a:schemeClr val="bg1"/>
              </a:solidFill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$56,500 MSRP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4.0-liter, V-8 engine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414 horsepower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Rear-wheel drive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Steering wheel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3-spoke, leather-wrapped multi-function M sport steering wheel with audio and phone controls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 &amp; Passenger Seats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Anthracite and Black Cloth/Leather upholstery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Power-adjustable front sport seats with 4-way lumbar support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manually adjustable thigh support and memory system for driver's seat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Back seats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Trunk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Fully finished trunk w/ roadside assistance kit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Electric interior trunk release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You kill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em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! we chill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em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!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2800" b="1" i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Mgear – BMW M3</a:t>
            </a:r>
            <a:endParaRPr lang="en-US" sz="2800" b="1" i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pic>
        <p:nvPicPr>
          <p:cNvPr id="5" name="MGear_BMW_M3_HDTV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40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Driver's and passenger's front airbag supplemental restraint system (SRS) with dual-stage deployment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Front-passenger seat sensors designed to prevent unnecessary airbag deployment.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Crash sensor with Battery Safety Terminal and automatic fuel cut-off, triggered by airbag deployment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Front-seat-mounted side-impact airbags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BMW's Advanced Safety System for integrated deployment of passive and active safety features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Head Protection System (HPS), front and rear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Child-seat automatic safety-belt locking device in rear seats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Crash sensor with automatic door unlocking and hazard light activation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Bumper system with aluminum impact absorbers at the front, steel impact absorbers at the rear, and front-compressible elements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Interlocking door anchoring system to help protect against door intrusion in side impacts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Gas Door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Central locking system w/ double-lock feature </a:t>
            </a:r>
          </a:p>
          <a:p>
            <a:pPr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Comfort &amp; Control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Automatic climate control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micro-filter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automatic air recirculation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Left &amp; right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temperature control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temperature- and volume-controlled rear outlets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 windshield misting sensor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heat at rest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recall of individual user settings</a:t>
            </a:r>
          </a:p>
          <a:p>
            <a:pPr>
              <a:buFont typeface="Wingdings" pitchFamily="2" charset="2"/>
              <a:buChar char="ü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ir_Fight_2008_BMW_M3_Coupe_vs_2008_Audi_S5_Coup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9626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800" i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Fair Fight-</a:t>
            </a:r>
            <a:r>
              <a:rPr lang="en-US" sz="2800" b="1" i="1" spc="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/>
            </a:r>
            <a:br>
              <a:rPr lang="en-US" sz="2800" b="1" i="1" spc="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</a:br>
            <a:r>
              <a:rPr lang="en-US" sz="2800" b="1" i="1" spc="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BMW M3 Coupe vs. Audi S5 Coupe</a:t>
            </a:r>
            <a:endParaRPr lang="en-US" sz="2800" b="1" i="1" spc="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24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pPr>
              <a:buFont typeface="Arial" pitchFamily="34" charset="0"/>
              <a:buChar char="•"/>
            </a:pP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http://www.manualgear.com/en/driven-71-BMW+M3+E92.html</a:t>
            </a:r>
          </a:p>
          <a:p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http://www.bmwusa.com/</a:t>
            </a:r>
          </a:p>
          <a:p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http://www.metacafe.com/watch/846222/the_new_2008_bmw_m3/</a:t>
            </a:r>
          </a:p>
          <a:p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http://www.motortrend.com/roadtests/coupes/112_0710_2008_bmw_m3</a:t>
            </a:r>
          </a:p>
          <a:p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http://www.caranddriver.com/buying_guide/bmw/m3/2008_bmw_m3_coupe</a:t>
            </a:r>
          </a:p>
          <a:p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http://www.rsportscars.com/bmw/2009-bmw-m3-coupe/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spc="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Work Cited</a:t>
            </a:r>
            <a:endParaRPr lang="en-US" sz="2800" b="1" i="1" spc="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e new 2008bmw m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33400"/>
            <a:ext cx="9167444" cy="632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2800" b="1" i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The 2008 BMW M3 </a:t>
            </a:r>
            <a:endParaRPr lang="en-US" sz="2800" b="1" i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26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Performance &amp; efficiency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4.0-liter 32-valve 414-hp v-8 engine</a:t>
            </a:r>
          </a:p>
          <a:p>
            <a:r>
              <a:rPr lang="en-US" sz="24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Digital motor electronics (DME)  = on-board diagnostics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Engine Start/Stop button</a:t>
            </a:r>
          </a:p>
          <a:p>
            <a:r>
              <a:rPr lang="en-US" sz="24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6-speed manual transmission w/ additional oil cooler and heavy-duty dual-disc clutch</a:t>
            </a:r>
          </a:p>
          <a:p>
            <a:r>
              <a:rPr lang="en-US" sz="24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8 individual throttles, electronically controlled (drive-by-wire) </a:t>
            </a:r>
          </a:p>
          <a:p>
            <a:pPr lvl="1"/>
            <a:r>
              <a:rPr lang="en-US" sz="20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Sensitivity </a:t>
            </a:r>
          </a:p>
          <a:p>
            <a:pPr lvl="1"/>
            <a:r>
              <a:rPr lang="en-US" sz="20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Motor assisted instead of being mechanically attached to petal</a:t>
            </a:r>
          </a:p>
          <a:p>
            <a:r>
              <a:rPr lang="en-US" sz="24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Oil coolant heat exchanger</a:t>
            </a:r>
          </a:p>
          <a:p>
            <a:r>
              <a:rPr lang="en-US" sz="24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3-way catalytic converter with heated oxygen sensor</a:t>
            </a:r>
          </a:p>
          <a:p>
            <a:pPr lvl="1"/>
            <a:r>
              <a:rPr lang="en-US" sz="20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Helps to conserve fuel by monitoring air/ fuel ratio’s </a:t>
            </a:r>
            <a:endParaRPr lang="en-US" sz="2000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Handling/ ride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Dynamic Stability Control (DSC)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Corrects over &amp; under steer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Vehicle-speed-sensitive variable-assist power steering (M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Servotronic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)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Gas-pressurized front struts and rear shock absorbers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Gas-pressurized shocks respond faster then regular air shocks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All Season Traction with Variable M Differential Lock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Equally power to both tires when loss of traction is present </a:t>
            </a:r>
          </a:p>
          <a:p>
            <a:pPr lvl="1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261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M suspension 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aluminum twin-joint spring-strut front axle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aluminum rear axle sub frame in steel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lightweight steel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spc="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BMW M3 - Extreme Testing</a:t>
            </a:r>
            <a:endParaRPr lang="en-US" sz="2800" b="1" i="1" spc="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pic>
        <p:nvPicPr>
          <p:cNvPr id="6" name="Extrem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2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BMW M vacuum-assisted ventilated, cross-drilled compound disc brakes with floating brake rotors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High-performance-tuned anti-lock braking system (ABS) with Dynamic Brake Control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791</Words>
  <Application>Microsoft Office PowerPoint</Application>
  <PresentationFormat>On-screen Show (4:3)</PresentationFormat>
  <Paragraphs>151</Paragraphs>
  <Slides>39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The 2008 BMW M3</vt:lpstr>
      <vt:lpstr>Slide 2</vt:lpstr>
      <vt:lpstr>BMW M3 E92 Coupѐ </vt:lpstr>
      <vt:lpstr>Slide 4</vt:lpstr>
      <vt:lpstr>Performance &amp; efficiency</vt:lpstr>
      <vt:lpstr>Handling/ ride</vt:lpstr>
      <vt:lpstr>Slide 7</vt:lpstr>
      <vt:lpstr>Slide 8</vt:lpstr>
      <vt:lpstr>Brakes</vt:lpstr>
      <vt:lpstr>Wheels/ tires</vt:lpstr>
      <vt:lpstr>Slide 11</vt:lpstr>
      <vt:lpstr>Fenders</vt:lpstr>
      <vt:lpstr>Vented gills</vt:lpstr>
      <vt:lpstr>Carbon Fiber Roof</vt:lpstr>
      <vt:lpstr>Slide 15</vt:lpstr>
      <vt:lpstr>Hood</vt:lpstr>
      <vt:lpstr>Side-view mirrors</vt:lpstr>
      <vt:lpstr>Slide 18</vt:lpstr>
      <vt:lpstr>Fuel consumption</vt:lpstr>
      <vt:lpstr>Front </vt:lpstr>
      <vt:lpstr>Rear</vt:lpstr>
      <vt:lpstr>Quad exhaust tips up-close</vt:lpstr>
      <vt:lpstr> Exterior Dimensions &amp; Weight</vt:lpstr>
      <vt:lpstr>Slide 24</vt:lpstr>
      <vt:lpstr>Slide 25</vt:lpstr>
      <vt:lpstr>Slide 26</vt:lpstr>
      <vt:lpstr>Engine</vt:lpstr>
      <vt:lpstr>Slide 28</vt:lpstr>
      <vt:lpstr>Front Seat View </vt:lpstr>
      <vt:lpstr>Steering wheel </vt:lpstr>
      <vt:lpstr>Front &amp; Passenger Seats </vt:lpstr>
      <vt:lpstr> Back seats</vt:lpstr>
      <vt:lpstr>Trunk</vt:lpstr>
      <vt:lpstr>Slide 34</vt:lpstr>
      <vt:lpstr>Safety</vt:lpstr>
      <vt:lpstr>Security</vt:lpstr>
      <vt:lpstr>Comfort &amp; Control</vt:lpstr>
      <vt:lpstr>Fair Fight- BMW M3 Coupe vs. Audi S5 Coupe</vt:lpstr>
      <vt:lpstr>Slide 39</vt:lpstr>
    </vt:vector>
  </TitlesOfParts>
  <Company>CCRI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2008 BMW M3</dc:title>
  <dc:creator>kc001</dc:creator>
  <cp:lastModifiedBy>Brandon</cp:lastModifiedBy>
  <cp:revision>112</cp:revision>
  <dcterms:created xsi:type="dcterms:W3CDTF">2008-04-03T16:56:04Z</dcterms:created>
  <dcterms:modified xsi:type="dcterms:W3CDTF">2008-04-23T06:24:58Z</dcterms:modified>
</cp:coreProperties>
</file>