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fntdata" ContentType="application/x-fontdata"/>
  <Override PartName="/ppt/slideLayouts/slideLayout15.xml" ContentType="application/vnd.openxmlformats-officedocument.presentationml.slideLayout+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Default Extension="gif" ContentType="image/gif"/>
  <Override PartName="/ppt/notesSlides/notesSlide24.xml" ContentType="application/vnd.openxmlformats-officedocument.presentationml.notes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10.xml" ContentType="application/vnd.openxmlformats-officedocument.presentationml.slideLayout+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65"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Nunito"/>
      <p:regular r:id="rId29"/>
      <p:bold r:id="rId30"/>
      <p:italic r:id="rId31"/>
      <p:boldItalic r:id="rId32"/>
    </p:embeddedFont>
    <p:embeddedFont>
      <p:font typeface="Oswald Light"/>
      <p:regular r:id="rId33"/>
      <p:bold r:id="rId34"/>
    </p:embeddedFont>
    <p:embeddedFont>
      <p:font typeface="Maven Pro"/>
      <p:regular r:id="rId35"/>
      <p:bold r:id="rId36"/>
    </p:embeddedFont>
    <p:embeddedFont>
      <p:font typeface="Oswald SemiBold"/>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87" d="100"/>
          <a:sy n="187" d="100"/>
        </p:scale>
        <p:origin x="-192" y="-10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font" Target="fonts/font1.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font" Target="fonts/font2.fntdata"/><Relationship Id="rId31" Type="http://schemas.openxmlformats.org/officeDocument/2006/relationships/font" Target="fonts/font3.fntdata"/><Relationship Id="rId32" Type="http://schemas.openxmlformats.org/officeDocument/2006/relationships/font" Target="fonts/font4.fntdata"/><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font" Target="fonts/font5.fntdata"/><Relationship Id="rId34" Type="http://schemas.openxmlformats.org/officeDocument/2006/relationships/font" Target="fonts/font6.fntdata"/><Relationship Id="rId35" Type="http://schemas.openxmlformats.org/officeDocument/2006/relationships/font" Target="fonts/font7.fntdata"/><Relationship Id="rId36" Type="http://schemas.openxmlformats.org/officeDocument/2006/relationships/font" Target="fonts/font8.fntdata"/><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font" Target="fonts/font9.fntdata"/><Relationship Id="rId38" Type="http://schemas.openxmlformats.org/officeDocument/2006/relationships/font" Target="fonts/font10.fntdata"/><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6" name="Shape 4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8" name="Shape 4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3" name="Shape 4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9" name="Shape 4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5" name="Shape 5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1" name="Shape 5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 name="Shape 46"/>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Shape 4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68" name="Shape 268"/>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Shape 269"/>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Shape 27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2">
  <p:cSld name="AUTOLAYOUT_2">
    <p:bg>
      <p:bgPr>
        <a:solidFill>
          <a:srgbClr val="FFFFFF"/>
        </a:solidFill>
        <a:effectLst/>
      </p:bgPr>
    </p:bg>
    <p:spTree>
      <p:nvGrpSpPr>
        <p:cNvPr id="1" name="Shape 273"/>
        <p:cNvGrpSpPr/>
        <p:nvPr/>
      </p:nvGrpSpPr>
      <p:grpSpPr>
        <a:xfrm>
          <a:off x="0" y="0"/>
          <a:ext cx="0" cy="0"/>
          <a:chOff x="0" y="0"/>
          <a:chExt cx="0" cy="0"/>
        </a:xfrm>
      </p:grpSpPr>
      <p:sp>
        <p:nvSpPr>
          <p:cNvPr id="274" name="Shape 27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txBox="1">
            <a:spLocks noGrp="1"/>
          </p:cNvSpPr>
          <p:nvPr>
            <p:ph type="title"/>
          </p:nvPr>
        </p:nvSpPr>
        <p:spPr>
          <a:xfrm>
            <a:off x="304475" y="307825"/>
            <a:ext cx="4779300" cy="14181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1"/>
              </a:buClr>
              <a:buSzPts val="3000"/>
              <a:buNone/>
              <a:defRPr sz="3000">
                <a:solidFill>
                  <a:srgbClr val="000000"/>
                </a:solidFill>
              </a:defRPr>
            </a:lvl1pPr>
            <a:lvl2pPr lvl="1" algn="l" rtl="0">
              <a:lnSpc>
                <a:spcPct val="100000"/>
              </a:lnSpc>
              <a:spcBef>
                <a:spcPts val="0"/>
              </a:spcBef>
              <a:spcAft>
                <a:spcPts val="0"/>
              </a:spcAft>
              <a:buClr>
                <a:schemeClr val="dk1"/>
              </a:buClr>
              <a:buSzPts val="3000"/>
              <a:buNone/>
              <a:defRPr sz="3000">
                <a:solidFill>
                  <a:srgbClr val="000000"/>
                </a:solidFill>
              </a:defRPr>
            </a:lvl2pPr>
            <a:lvl3pPr lvl="2" algn="l" rtl="0">
              <a:lnSpc>
                <a:spcPct val="100000"/>
              </a:lnSpc>
              <a:spcBef>
                <a:spcPts val="0"/>
              </a:spcBef>
              <a:spcAft>
                <a:spcPts val="0"/>
              </a:spcAft>
              <a:buClr>
                <a:schemeClr val="dk1"/>
              </a:buClr>
              <a:buSzPts val="3000"/>
              <a:buNone/>
              <a:defRPr sz="3000">
                <a:solidFill>
                  <a:srgbClr val="000000"/>
                </a:solidFill>
              </a:defRPr>
            </a:lvl3pPr>
            <a:lvl4pPr lvl="3" algn="l" rtl="0">
              <a:lnSpc>
                <a:spcPct val="100000"/>
              </a:lnSpc>
              <a:spcBef>
                <a:spcPts val="0"/>
              </a:spcBef>
              <a:spcAft>
                <a:spcPts val="0"/>
              </a:spcAft>
              <a:buClr>
                <a:schemeClr val="dk1"/>
              </a:buClr>
              <a:buSzPts val="3000"/>
              <a:buNone/>
              <a:defRPr sz="3000">
                <a:solidFill>
                  <a:srgbClr val="000000"/>
                </a:solidFill>
              </a:defRPr>
            </a:lvl4pPr>
            <a:lvl5pPr lvl="4" algn="l" rtl="0">
              <a:lnSpc>
                <a:spcPct val="100000"/>
              </a:lnSpc>
              <a:spcBef>
                <a:spcPts val="0"/>
              </a:spcBef>
              <a:spcAft>
                <a:spcPts val="0"/>
              </a:spcAft>
              <a:buClr>
                <a:schemeClr val="dk1"/>
              </a:buClr>
              <a:buSzPts val="3000"/>
              <a:buNone/>
              <a:defRPr sz="3000">
                <a:solidFill>
                  <a:srgbClr val="000000"/>
                </a:solidFill>
              </a:defRPr>
            </a:lvl5pPr>
            <a:lvl6pPr lvl="5" algn="l" rtl="0">
              <a:lnSpc>
                <a:spcPct val="100000"/>
              </a:lnSpc>
              <a:spcBef>
                <a:spcPts val="0"/>
              </a:spcBef>
              <a:spcAft>
                <a:spcPts val="0"/>
              </a:spcAft>
              <a:buClr>
                <a:schemeClr val="dk1"/>
              </a:buClr>
              <a:buSzPts val="3000"/>
              <a:buNone/>
              <a:defRPr sz="3000">
                <a:solidFill>
                  <a:srgbClr val="000000"/>
                </a:solidFill>
              </a:defRPr>
            </a:lvl6pPr>
            <a:lvl7pPr lvl="6" algn="l" rtl="0">
              <a:lnSpc>
                <a:spcPct val="100000"/>
              </a:lnSpc>
              <a:spcBef>
                <a:spcPts val="0"/>
              </a:spcBef>
              <a:spcAft>
                <a:spcPts val="0"/>
              </a:spcAft>
              <a:buClr>
                <a:schemeClr val="dk1"/>
              </a:buClr>
              <a:buSzPts val="3000"/>
              <a:buNone/>
              <a:defRPr sz="3000">
                <a:solidFill>
                  <a:srgbClr val="000000"/>
                </a:solidFill>
              </a:defRPr>
            </a:lvl7pPr>
            <a:lvl8pPr lvl="7" algn="l" rtl="0">
              <a:lnSpc>
                <a:spcPct val="100000"/>
              </a:lnSpc>
              <a:spcBef>
                <a:spcPts val="0"/>
              </a:spcBef>
              <a:spcAft>
                <a:spcPts val="0"/>
              </a:spcAft>
              <a:buClr>
                <a:schemeClr val="dk1"/>
              </a:buClr>
              <a:buSzPts val="3000"/>
              <a:buNone/>
              <a:defRPr sz="3000">
                <a:solidFill>
                  <a:srgbClr val="000000"/>
                </a:solidFill>
              </a:defRPr>
            </a:lvl8pPr>
            <a:lvl9pPr lvl="8" algn="l" rtl="0">
              <a:lnSpc>
                <a:spcPct val="100000"/>
              </a:lnSpc>
              <a:spcBef>
                <a:spcPts val="0"/>
              </a:spcBef>
              <a:spcAft>
                <a:spcPts val="0"/>
              </a:spcAft>
              <a:buClr>
                <a:schemeClr val="dk1"/>
              </a:buClr>
              <a:buSzPts val="3000"/>
              <a:buNone/>
              <a:defRPr sz="3000">
                <a:solidFill>
                  <a:srgbClr val="000000"/>
                </a:solidFill>
              </a:defRPr>
            </a:lvl9pPr>
          </a:lstStyle>
          <a:p>
            <a:endParaRPr/>
          </a:p>
        </p:txBody>
      </p:sp>
      <p:sp>
        <p:nvSpPr>
          <p:cNvPr id="276" name="Shape 276"/>
          <p:cNvSpPr txBox="1">
            <a:spLocks noGrp="1"/>
          </p:cNvSpPr>
          <p:nvPr>
            <p:ph type="body" idx="1"/>
          </p:nvPr>
        </p:nvSpPr>
        <p:spPr>
          <a:xfrm>
            <a:off x="304475" y="1808125"/>
            <a:ext cx="4779300" cy="3013800"/>
          </a:xfrm>
          <a:prstGeom prst="rect">
            <a:avLst/>
          </a:prstGeom>
          <a:noFill/>
        </p:spPr>
        <p:txBody>
          <a:bodyPr spcFirstLastPara="1" wrap="square" lIns="91425" tIns="91425" rIns="91425" bIns="91425" anchor="t" anchorCtr="0"/>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1600"/>
              </a:spcBef>
              <a:spcAft>
                <a:spcPts val="0"/>
              </a:spcAft>
              <a:buClr>
                <a:schemeClr val="dk2"/>
              </a:buClr>
              <a:buSzPts val="1200"/>
              <a:buChar char="○"/>
              <a:defRPr sz="1200">
                <a:solidFill>
                  <a:schemeClr val="dk2"/>
                </a:solidFill>
              </a:defRPr>
            </a:lvl2pPr>
            <a:lvl3pPr marL="1371600" lvl="2" indent="-304800" algn="l" rtl="0">
              <a:lnSpc>
                <a:spcPct val="115000"/>
              </a:lnSpc>
              <a:spcBef>
                <a:spcPts val="1600"/>
              </a:spcBef>
              <a:spcAft>
                <a:spcPts val="0"/>
              </a:spcAft>
              <a:buClr>
                <a:schemeClr val="dk2"/>
              </a:buClr>
              <a:buSzPts val="1200"/>
              <a:buChar char="■"/>
              <a:defRPr sz="1200">
                <a:solidFill>
                  <a:schemeClr val="dk2"/>
                </a:solidFill>
              </a:defRPr>
            </a:lvl3pPr>
            <a:lvl4pPr marL="1828800" lvl="3" indent="-304800" algn="l" rtl="0">
              <a:lnSpc>
                <a:spcPct val="115000"/>
              </a:lnSpc>
              <a:spcBef>
                <a:spcPts val="1600"/>
              </a:spcBef>
              <a:spcAft>
                <a:spcPts val="0"/>
              </a:spcAft>
              <a:buClr>
                <a:schemeClr val="dk2"/>
              </a:buClr>
              <a:buSzPts val="1200"/>
              <a:buChar char="●"/>
              <a:defRPr sz="1200">
                <a:solidFill>
                  <a:schemeClr val="dk2"/>
                </a:solidFill>
              </a:defRPr>
            </a:lvl4pPr>
            <a:lvl5pPr marL="2286000" lvl="4" indent="-304800" algn="l" rtl="0">
              <a:lnSpc>
                <a:spcPct val="115000"/>
              </a:lnSpc>
              <a:spcBef>
                <a:spcPts val="1600"/>
              </a:spcBef>
              <a:spcAft>
                <a:spcPts val="0"/>
              </a:spcAft>
              <a:buClr>
                <a:schemeClr val="dk2"/>
              </a:buClr>
              <a:buSzPts val="1200"/>
              <a:buChar char="○"/>
              <a:defRPr sz="1200">
                <a:solidFill>
                  <a:schemeClr val="dk2"/>
                </a:solidFill>
              </a:defRPr>
            </a:lvl5pPr>
            <a:lvl6pPr marL="2743200" lvl="5" indent="-304800" algn="l" rtl="0">
              <a:lnSpc>
                <a:spcPct val="115000"/>
              </a:lnSpc>
              <a:spcBef>
                <a:spcPts val="1600"/>
              </a:spcBef>
              <a:spcAft>
                <a:spcPts val="0"/>
              </a:spcAft>
              <a:buClr>
                <a:schemeClr val="dk2"/>
              </a:buClr>
              <a:buSzPts val="1200"/>
              <a:buChar char="■"/>
              <a:defRPr sz="1200">
                <a:solidFill>
                  <a:schemeClr val="dk2"/>
                </a:solidFill>
              </a:defRPr>
            </a:lvl6pPr>
            <a:lvl7pPr marL="3200400" lvl="6" indent="-304800" algn="l" rtl="0">
              <a:lnSpc>
                <a:spcPct val="115000"/>
              </a:lnSpc>
              <a:spcBef>
                <a:spcPts val="1600"/>
              </a:spcBef>
              <a:spcAft>
                <a:spcPts val="0"/>
              </a:spcAft>
              <a:buClr>
                <a:schemeClr val="dk2"/>
              </a:buClr>
              <a:buSzPts val="1200"/>
              <a:buChar char="●"/>
              <a:defRPr sz="1200">
                <a:solidFill>
                  <a:schemeClr val="dk2"/>
                </a:solidFill>
              </a:defRPr>
            </a:lvl7pPr>
            <a:lvl8pPr marL="3657600" lvl="7" indent="-304800" algn="l" rtl="0">
              <a:lnSpc>
                <a:spcPct val="115000"/>
              </a:lnSpc>
              <a:spcBef>
                <a:spcPts val="1600"/>
              </a:spcBef>
              <a:spcAft>
                <a:spcPts val="0"/>
              </a:spcAft>
              <a:buClr>
                <a:schemeClr val="dk2"/>
              </a:buClr>
              <a:buSzPts val="1200"/>
              <a:buChar char="○"/>
              <a:defRPr sz="1200">
                <a:solidFill>
                  <a:schemeClr val="dk2"/>
                </a:solidFill>
              </a:defRPr>
            </a:lvl8pPr>
            <a:lvl9pPr marL="4114800" lvl="8" indent="-304800" algn="l" rtl="0">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277" name="Shape 27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1">
  <p:cSld name="AUTOLAYOUT_7">
    <p:bg>
      <p:bgPr>
        <a:solidFill>
          <a:srgbClr val="FFFFFF"/>
        </a:solidFill>
        <a:effectLst/>
      </p:bgPr>
    </p:bg>
    <p:spTree>
      <p:nvGrpSpPr>
        <p:cNvPr id="1" name="Shape 278"/>
        <p:cNvGrpSpPr/>
        <p:nvPr/>
      </p:nvGrpSpPr>
      <p:grpSpPr>
        <a:xfrm>
          <a:off x="0" y="0"/>
          <a:ext cx="0" cy="0"/>
          <a:chOff x="0" y="0"/>
          <a:chExt cx="0" cy="0"/>
        </a:xfrm>
      </p:grpSpPr>
      <p:sp>
        <p:nvSpPr>
          <p:cNvPr id="279" name="Shape 279"/>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80" name="Shape 280"/>
          <p:cNvCxnSpPr/>
          <p:nvPr/>
        </p:nvCxnSpPr>
        <p:spPr>
          <a:xfrm>
            <a:off x="356325" y="4823300"/>
            <a:ext cx="2942400" cy="0"/>
          </a:xfrm>
          <a:prstGeom prst="straightConnector1">
            <a:avLst/>
          </a:prstGeom>
          <a:noFill/>
          <a:ln w="9525" cap="flat" cmpd="sng">
            <a:solidFill>
              <a:srgbClr val="E0E0E0"/>
            </a:solidFill>
            <a:prstDash val="solid"/>
            <a:round/>
            <a:headEnd type="none" w="sm" len="sm"/>
            <a:tailEnd type="none" w="sm" len="sm"/>
          </a:ln>
        </p:spPr>
      </p:cxnSp>
      <p:cxnSp>
        <p:nvCxnSpPr>
          <p:cNvPr id="281" name="Shape 281"/>
          <p:cNvCxnSpPr/>
          <p:nvPr/>
        </p:nvCxnSpPr>
        <p:spPr>
          <a:xfrm>
            <a:off x="4614775" y="373547"/>
            <a:ext cx="4206600" cy="0"/>
          </a:xfrm>
          <a:prstGeom prst="straightConnector1">
            <a:avLst/>
          </a:prstGeom>
          <a:noFill/>
          <a:ln w="9525" cap="flat" cmpd="sng">
            <a:solidFill>
              <a:srgbClr val="E0E0E0"/>
            </a:solidFill>
            <a:prstDash val="solid"/>
            <a:round/>
            <a:headEnd type="none" w="sm" len="sm"/>
            <a:tailEnd type="none" w="sm" len="sm"/>
          </a:ln>
        </p:spPr>
      </p:cxnSp>
      <p:sp>
        <p:nvSpPr>
          <p:cNvPr id="282" name="Shape 282"/>
          <p:cNvSpPr/>
          <p:nvPr/>
        </p:nvSpPr>
        <p:spPr>
          <a:xfrm>
            <a:off x="4428475" y="316847"/>
            <a:ext cx="110100" cy="1134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p:nvPr/>
        </p:nvSpPr>
        <p:spPr>
          <a:xfrm>
            <a:off x="356325" y="316850"/>
            <a:ext cx="2942400" cy="1134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txBox="1">
            <a:spLocks noGrp="1"/>
          </p:cNvSpPr>
          <p:nvPr>
            <p:ph type="title"/>
          </p:nvPr>
        </p:nvSpPr>
        <p:spPr>
          <a:xfrm>
            <a:off x="305450" y="525950"/>
            <a:ext cx="3142800" cy="15870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rgbClr val="434343"/>
              </a:buClr>
              <a:buSzPts val="2400"/>
              <a:buNone/>
              <a:defRPr sz="2400" b="1">
                <a:solidFill>
                  <a:srgbClr val="434343"/>
                </a:solidFill>
              </a:defRPr>
            </a:lvl1pPr>
            <a:lvl2pPr lvl="1" algn="l" rtl="0">
              <a:lnSpc>
                <a:spcPct val="100000"/>
              </a:lnSpc>
              <a:spcBef>
                <a:spcPts val="0"/>
              </a:spcBef>
              <a:spcAft>
                <a:spcPts val="0"/>
              </a:spcAft>
              <a:buClr>
                <a:srgbClr val="434343"/>
              </a:buClr>
              <a:buSzPts val="2400"/>
              <a:buNone/>
              <a:defRPr sz="2400" b="1">
                <a:solidFill>
                  <a:srgbClr val="434343"/>
                </a:solidFill>
              </a:defRPr>
            </a:lvl2pPr>
            <a:lvl3pPr lvl="2" algn="l" rtl="0">
              <a:lnSpc>
                <a:spcPct val="100000"/>
              </a:lnSpc>
              <a:spcBef>
                <a:spcPts val="0"/>
              </a:spcBef>
              <a:spcAft>
                <a:spcPts val="0"/>
              </a:spcAft>
              <a:buClr>
                <a:srgbClr val="434343"/>
              </a:buClr>
              <a:buSzPts val="2400"/>
              <a:buNone/>
              <a:defRPr sz="2400" b="1">
                <a:solidFill>
                  <a:srgbClr val="434343"/>
                </a:solidFill>
              </a:defRPr>
            </a:lvl3pPr>
            <a:lvl4pPr lvl="3" algn="l" rtl="0">
              <a:lnSpc>
                <a:spcPct val="100000"/>
              </a:lnSpc>
              <a:spcBef>
                <a:spcPts val="0"/>
              </a:spcBef>
              <a:spcAft>
                <a:spcPts val="0"/>
              </a:spcAft>
              <a:buClr>
                <a:srgbClr val="434343"/>
              </a:buClr>
              <a:buSzPts val="2400"/>
              <a:buNone/>
              <a:defRPr sz="2400" b="1">
                <a:solidFill>
                  <a:srgbClr val="434343"/>
                </a:solidFill>
              </a:defRPr>
            </a:lvl4pPr>
            <a:lvl5pPr lvl="4" algn="l" rtl="0">
              <a:lnSpc>
                <a:spcPct val="100000"/>
              </a:lnSpc>
              <a:spcBef>
                <a:spcPts val="0"/>
              </a:spcBef>
              <a:spcAft>
                <a:spcPts val="0"/>
              </a:spcAft>
              <a:buClr>
                <a:srgbClr val="434343"/>
              </a:buClr>
              <a:buSzPts val="2400"/>
              <a:buNone/>
              <a:defRPr sz="2400" b="1">
                <a:solidFill>
                  <a:srgbClr val="434343"/>
                </a:solidFill>
              </a:defRPr>
            </a:lvl5pPr>
            <a:lvl6pPr lvl="5" algn="l" rtl="0">
              <a:lnSpc>
                <a:spcPct val="100000"/>
              </a:lnSpc>
              <a:spcBef>
                <a:spcPts val="0"/>
              </a:spcBef>
              <a:spcAft>
                <a:spcPts val="0"/>
              </a:spcAft>
              <a:buClr>
                <a:srgbClr val="434343"/>
              </a:buClr>
              <a:buSzPts val="2400"/>
              <a:buNone/>
              <a:defRPr sz="2400" b="1">
                <a:solidFill>
                  <a:srgbClr val="434343"/>
                </a:solidFill>
              </a:defRPr>
            </a:lvl6pPr>
            <a:lvl7pPr lvl="6" algn="l" rtl="0">
              <a:lnSpc>
                <a:spcPct val="100000"/>
              </a:lnSpc>
              <a:spcBef>
                <a:spcPts val="0"/>
              </a:spcBef>
              <a:spcAft>
                <a:spcPts val="0"/>
              </a:spcAft>
              <a:buClr>
                <a:srgbClr val="434343"/>
              </a:buClr>
              <a:buSzPts val="2400"/>
              <a:buNone/>
              <a:defRPr sz="2400" b="1">
                <a:solidFill>
                  <a:srgbClr val="434343"/>
                </a:solidFill>
              </a:defRPr>
            </a:lvl7pPr>
            <a:lvl8pPr lvl="7" algn="l" rtl="0">
              <a:lnSpc>
                <a:spcPct val="100000"/>
              </a:lnSpc>
              <a:spcBef>
                <a:spcPts val="0"/>
              </a:spcBef>
              <a:spcAft>
                <a:spcPts val="0"/>
              </a:spcAft>
              <a:buClr>
                <a:srgbClr val="434343"/>
              </a:buClr>
              <a:buSzPts val="2400"/>
              <a:buNone/>
              <a:defRPr sz="2400" b="1">
                <a:solidFill>
                  <a:srgbClr val="434343"/>
                </a:solidFill>
              </a:defRPr>
            </a:lvl8pPr>
            <a:lvl9pPr lvl="8" algn="l" rtl="0">
              <a:lnSpc>
                <a:spcPct val="100000"/>
              </a:lnSpc>
              <a:spcBef>
                <a:spcPts val="0"/>
              </a:spcBef>
              <a:spcAft>
                <a:spcPts val="0"/>
              </a:spcAft>
              <a:buClr>
                <a:srgbClr val="434343"/>
              </a:buClr>
              <a:buSzPts val="2400"/>
              <a:buNone/>
              <a:defRPr sz="2400" b="1">
                <a:solidFill>
                  <a:srgbClr val="434343"/>
                </a:solidFill>
              </a:defRPr>
            </a:lvl9pPr>
          </a:lstStyle>
          <a:p>
            <a:endParaRPr/>
          </a:p>
        </p:txBody>
      </p:sp>
      <p:sp>
        <p:nvSpPr>
          <p:cNvPr id="285" name="Shape 285"/>
          <p:cNvSpPr txBox="1">
            <a:spLocks noGrp="1"/>
          </p:cNvSpPr>
          <p:nvPr>
            <p:ph type="body" idx="1"/>
          </p:nvPr>
        </p:nvSpPr>
        <p:spPr>
          <a:xfrm>
            <a:off x="4610700" y="525950"/>
            <a:ext cx="4206600" cy="4018200"/>
          </a:xfrm>
          <a:prstGeom prst="rect">
            <a:avLst/>
          </a:prstGeom>
          <a:noFill/>
        </p:spPr>
        <p:txBody>
          <a:bodyPr spcFirstLastPara="1" wrap="square" lIns="91425" tIns="91425" rIns="91425" bIns="91425" anchor="t" anchorCtr="0"/>
          <a:lstStyle>
            <a:lvl1pPr marL="457200" lvl="0" indent="-317500" algn="l" rtl="0">
              <a:lnSpc>
                <a:spcPct val="115000"/>
              </a:lnSpc>
              <a:spcBef>
                <a:spcPts val="0"/>
              </a:spcBef>
              <a:spcAft>
                <a:spcPts val="0"/>
              </a:spcAft>
              <a:buClr>
                <a:srgbClr val="666666"/>
              </a:buClr>
              <a:buSzPts val="1400"/>
              <a:buChar char="●"/>
              <a:defRPr sz="1400">
                <a:solidFill>
                  <a:srgbClr val="666666"/>
                </a:solidFill>
              </a:defRPr>
            </a:lvl1pPr>
            <a:lvl2pPr marL="914400" lvl="1" indent="-304800" algn="l" rtl="0">
              <a:lnSpc>
                <a:spcPct val="115000"/>
              </a:lnSpc>
              <a:spcBef>
                <a:spcPts val="1600"/>
              </a:spcBef>
              <a:spcAft>
                <a:spcPts val="0"/>
              </a:spcAft>
              <a:buClr>
                <a:srgbClr val="666666"/>
              </a:buClr>
              <a:buSzPts val="1200"/>
              <a:buChar char="○"/>
              <a:defRPr sz="1200">
                <a:solidFill>
                  <a:srgbClr val="666666"/>
                </a:solidFill>
              </a:defRPr>
            </a:lvl2pPr>
            <a:lvl3pPr marL="1371600" lvl="2" indent="-304800" algn="l" rtl="0">
              <a:lnSpc>
                <a:spcPct val="115000"/>
              </a:lnSpc>
              <a:spcBef>
                <a:spcPts val="1600"/>
              </a:spcBef>
              <a:spcAft>
                <a:spcPts val="0"/>
              </a:spcAft>
              <a:buClr>
                <a:srgbClr val="666666"/>
              </a:buClr>
              <a:buSzPts val="1200"/>
              <a:buChar char="■"/>
              <a:defRPr sz="1200">
                <a:solidFill>
                  <a:srgbClr val="666666"/>
                </a:solidFill>
              </a:defRPr>
            </a:lvl3pPr>
            <a:lvl4pPr marL="1828800" lvl="3" indent="-304800" algn="l" rtl="0">
              <a:lnSpc>
                <a:spcPct val="115000"/>
              </a:lnSpc>
              <a:spcBef>
                <a:spcPts val="1600"/>
              </a:spcBef>
              <a:spcAft>
                <a:spcPts val="0"/>
              </a:spcAft>
              <a:buClr>
                <a:srgbClr val="666666"/>
              </a:buClr>
              <a:buSzPts val="1200"/>
              <a:buChar char="●"/>
              <a:defRPr sz="1200">
                <a:solidFill>
                  <a:srgbClr val="666666"/>
                </a:solidFill>
              </a:defRPr>
            </a:lvl4pPr>
            <a:lvl5pPr marL="2286000" lvl="4" indent="-304800" algn="l" rtl="0">
              <a:lnSpc>
                <a:spcPct val="115000"/>
              </a:lnSpc>
              <a:spcBef>
                <a:spcPts val="1600"/>
              </a:spcBef>
              <a:spcAft>
                <a:spcPts val="0"/>
              </a:spcAft>
              <a:buClr>
                <a:srgbClr val="666666"/>
              </a:buClr>
              <a:buSzPts val="1200"/>
              <a:buChar char="○"/>
              <a:defRPr sz="1200">
                <a:solidFill>
                  <a:srgbClr val="666666"/>
                </a:solidFill>
              </a:defRPr>
            </a:lvl5pPr>
            <a:lvl6pPr marL="2743200" lvl="5" indent="-304800" algn="l" rtl="0">
              <a:lnSpc>
                <a:spcPct val="115000"/>
              </a:lnSpc>
              <a:spcBef>
                <a:spcPts val="1600"/>
              </a:spcBef>
              <a:spcAft>
                <a:spcPts val="0"/>
              </a:spcAft>
              <a:buClr>
                <a:srgbClr val="666666"/>
              </a:buClr>
              <a:buSzPts val="1200"/>
              <a:buChar char="■"/>
              <a:defRPr sz="1200">
                <a:solidFill>
                  <a:srgbClr val="666666"/>
                </a:solidFill>
              </a:defRPr>
            </a:lvl6pPr>
            <a:lvl7pPr marL="3200400" lvl="6" indent="-304800" algn="l" rtl="0">
              <a:lnSpc>
                <a:spcPct val="115000"/>
              </a:lnSpc>
              <a:spcBef>
                <a:spcPts val="1600"/>
              </a:spcBef>
              <a:spcAft>
                <a:spcPts val="0"/>
              </a:spcAft>
              <a:buClr>
                <a:srgbClr val="666666"/>
              </a:buClr>
              <a:buSzPts val="1200"/>
              <a:buChar char="●"/>
              <a:defRPr sz="1200">
                <a:solidFill>
                  <a:srgbClr val="666666"/>
                </a:solidFill>
              </a:defRPr>
            </a:lvl7pPr>
            <a:lvl8pPr marL="3657600" lvl="7" indent="-304800" algn="l" rtl="0">
              <a:lnSpc>
                <a:spcPct val="115000"/>
              </a:lnSpc>
              <a:spcBef>
                <a:spcPts val="1600"/>
              </a:spcBef>
              <a:spcAft>
                <a:spcPts val="0"/>
              </a:spcAft>
              <a:buClr>
                <a:srgbClr val="666666"/>
              </a:buClr>
              <a:buSzPts val="1200"/>
              <a:buChar char="○"/>
              <a:defRPr sz="1200">
                <a:solidFill>
                  <a:srgbClr val="666666"/>
                </a:solidFill>
              </a:defRPr>
            </a:lvl8pPr>
            <a:lvl9pPr marL="4114800" lvl="8" indent="-304800" algn="l"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286" name="Shape 28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3">
  <p:cSld name="AUTOLAYOUT_10">
    <p:bg>
      <p:bgPr>
        <a:solidFill>
          <a:srgbClr val="FFFFFF"/>
        </a:solidFill>
        <a:effectLst/>
      </p:bgPr>
    </p:bg>
    <p:spTree>
      <p:nvGrpSpPr>
        <p:cNvPr id="1" name="Shape 287"/>
        <p:cNvGrpSpPr/>
        <p:nvPr/>
      </p:nvGrpSpPr>
      <p:grpSpPr>
        <a:xfrm>
          <a:off x="0" y="0"/>
          <a:ext cx="0" cy="0"/>
          <a:chOff x="0" y="0"/>
          <a:chExt cx="0" cy="0"/>
        </a:xfrm>
      </p:grpSpPr>
      <p:sp>
        <p:nvSpPr>
          <p:cNvPr id="288" name="Shape 28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txBox="1">
            <a:spLocks noGrp="1"/>
          </p:cNvSpPr>
          <p:nvPr>
            <p:ph type="title"/>
          </p:nvPr>
        </p:nvSpPr>
        <p:spPr>
          <a:xfrm>
            <a:off x="351600" y="2736850"/>
            <a:ext cx="3997500" cy="1389600"/>
          </a:xfrm>
          <a:prstGeom prst="rect">
            <a:avLst/>
          </a:prstGeom>
          <a:noFill/>
        </p:spPr>
        <p:txBody>
          <a:bodyPr spcFirstLastPara="1" wrap="square" lIns="91425" tIns="91425" rIns="91425" bIns="91425" anchor="ctr" anchorCtr="0"/>
          <a:lstStyle>
            <a:lvl1pPr lvl="0" algn="l" rtl="0">
              <a:lnSpc>
                <a:spcPct val="100000"/>
              </a:lnSpc>
              <a:spcBef>
                <a:spcPts val="0"/>
              </a:spcBef>
              <a:spcAft>
                <a:spcPts val="0"/>
              </a:spcAft>
              <a:buNone/>
              <a:defRPr sz="2800" b="1">
                <a:solidFill>
                  <a:srgbClr val="212121"/>
                </a:solidFill>
              </a:defRPr>
            </a:lvl1pPr>
            <a:lvl2pPr lvl="1" algn="l" rtl="0">
              <a:lnSpc>
                <a:spcPct val="100000"/>
              </a:lnSpc>
              <a:spcBef>
                <a:spcPts val="0"/>
              </a:spcBef>
              <a:spcAft>
                <a:spcPts val="0"/>
              </a:spcAft>
              <a:buNone/>
              <a:defRPr sz="2800" b="1">
                <a:solidFill>
                  <a:srgbClr val="212121"/>
                </a:solidFill>
              </a:defRPr>
            </a:lvl2pPr>
            <a:lvl3pPr lvl="2" algn="l" rtl="0">
              <a:lnSpc>
                <a:spcPct val="100000"/>
              </a:lnSpc>
              <a:spcBef>
                <a:spcPts val="0"/>
              </a:spcBef>
              <a:spcAft>
                <a:spcPts val="0"/>
              </a:spcAft>
              <a:buNone/>
              <a:defRPr sz="2800" b="1">
                <a:solidFill>
                  <a:srgbClr val="212121"/>
                </a:solidFill>
              </a:defRPr>
            </a:lvl3pPr>
            <a:lvl4pPr lvl="3" algn="l" rtl="0">
              <a:lnSpc>
                <a:spcPct val="100000"/>
              </a:lnSpc>
              <a:spcBef>
                <a:spcPts val="0"/>
              </a:spcBef>
              <a:spcAft>
                <a:spcPts val="0"/>
              </a:spcAft>
              <a:buNone/>
              <a:defRPr sz="2800" b="1">
                <a:solidFill>
                  <a:srgbClr val="212121"/>
                </a:solidFill>
              </a:defRPr>
            </a:lvl4pPr>
            <a:lvl5pPr lvl="4" algn="l" rtl="0">
              <a:lnSpc>
                <a:spcPct val="100000"/>
              </a:lnSpc>
              <a:spcBef>
                <a:spcPts val="0"/>
              </a:spcBef>
              <a:spcAft>
                <a:spcPts val="0"/>
              </a:spcAft>
              <a:buNone/>
              <a:defRPr sz="2800" b="1">
                <a:solidFill>
                  <a:srgbClr val="212121"/>
                </a:solidFill>
              </a:defRPr>
            </a:lvl5pPr>
            <a:lvl6pPr lvl="5" algn="l" rtl="0">
              <a:lnSpc>
                <a:spcPct val="100000"/>
              </a:lnSpc>
              <a:spcBef>
                <a:spcPts val="0"/>
              </a:spcBef>
              <a:spcAft>
                <a:spcPts val="0"/>
              </a:spcAft>
              <a:buNone/>
              <a:defRPr sz="2800" b="1">
                <a:solidFill>
                  <a:srgbClr val="212121"/>
                </a:solidFill>
              </a:defRPr>
            </a:lvl6pPr>
            <a:lvl7pPr lvl="6" algn="l" rtl="0">
              <a:lnSpc>
                <a:spcPct val="100000"/>
              </a:lnSpc>
              <a:spcBef>
                <a:spcPts val="0"/>
              </a:spcBef>
              <a:spcAft>
                <a:spcPts val="0"/>
              </a:spcAft>
              <a:buNone/>
              <a:defRPr sz="2800" b="1">
                <a:solidFill>
                  <a:srgbClr val="212121"/>
                </a:solidFill>
              </a:defRPr>
            </a:lvl7pPr>
            <a:lvl8pPr lvl="7" algn="l" rtl="0">
              <a:lnSpc>
                <a:spcPct val="100000"/>
              </a:lnSpc>
              <a:spcBef>
                <a:spcPts val="0"/>
              </a:spcBef>
              <a:spcAft>
                <a:spcPts val="0"/>
              </a:spcAft>
              <a:buNone/>
              <a:defRPr sz="2800" b="1">
                <a:solidFill>
                  <a:srgbClr val="212121"/>
                </a:solidFill>
              </a:defRPr>
            </a:lvl8pPr>
            <a:lvl9pPr lvl="8" algn="l" rtl="0">
              <a:lnSpc>
                <a:spcPct val="100000"/>
              </a:lnSpc>
              <a:spcBef>
                <a:spcPts val="0"/>
              </a:spcBef>
              <a:spcAft>
                <a:spcPts val="0"/>
              </a:spcAft>
              <a:buNone/>
              <a:defRPr sz="2800" b="1">
                <a:solidFill>
                  <a:srgbClr val="212121"/>
                </a:solidFill>
              </a:defRPr>
            </a:lvl9pPr>
          </a:lstStyle>
          <a:p>
            <a:endParaRPr/>
          </a:p>
        </p:txBody>
      </p:sp>
      <p:sp>
        <p:nvSpPr>
          <p:cNvPr id="290" name="Shape 29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4">
  <p:cSld name="AUTOLAYOUT_11">
    <p:bg>
      <p:bgPr>
        <a:solidFill>
          <a:srgbClr val="FFFFFF"/>
        </a:solidFill>
        <a:effectLst/>
      </p:bgPr>
    </p:bg>
    <p:spTree>
      <p:nvGrpSpPr>
        <p:cNvPr id="1" name="Shape 291"/>
        <p:cNvGrpSpPr/>
        <p:nvPr/>
      </p:nvGrpSpPr>
      <p:grpSpPr>
        <a:xfrm>
          <a:off x="0" y="0"/>
          <a:ext cx="0" cy="0"/>
          <a:chOff x="0" y="0"/>
          <a:chExt cx="0" cy="0"/>
        </a:xfrm>
      </p:grpSpPr>
      <p:sp>
        <p:nvSpPr>
          <p:cNvPr id="292" name="Shape 29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txBox="1">
            <a:spLocks noGrp="1"/>
          </p:cNvSpPr>
          <p:nvPr>
            <p:ph type="title"/>
          </p:nvPr>
        </p:nvSpPr>
        <p:spPr>
          <a:xfrm>
            <a:off x="4852825" y="233150"/>
            <a:ext cx="4016400" cy="11814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000"/>
              <a:buNone/>
              <a:defRPr sz="3000" b="1">
                <a:solidFill>
                  <a:srgbClr val="000000"/>
                </a:solidFill>
              </a:defRPr>
            </a:lvl1pPr>
            <a:lvl2pPr lvl="1" algn="l" rtl="0">
              <a:lnSpc>
                <a:spcPct val="100000"/>
              </a:lnSpc>
              <a:spcBef>
                <a:spcPts val="0"/>
              </a:spcBef>
              <a:spcAft>
                <a:spcPts val="0"/>
              </a:spcAft>
              <a:buClr>
                <a:schemeClr val="dk1"/>
              </a:buClr>
              <a:buSzPts val="3000"/>
              <a:buNone/>
              <a:defRPr sz="3000" b="1">
                <a:solidFill>
                  <a:srgbClr val="000000"/>
                </a:solidFill>
              </a:defRPr>
            </a:lvl2pPr>
            <a:lvl3pPr lvl="2" algn="l" rtl="0">
              <a:lnSpc>
                <a:spcPct val="100000"/>
              </a:lnSpc>
              <a:spcBef>
                <a:spcPts val="0"/>
              </a:spcBef>
              <a:spcAft>
                <a:spcPts val="0"/>
              </a:spcAft>
              <a:buClr>
                <a:schemeClr val="dk1"/>
              </a:buClr>
              <a:buSzPts val="3000"/>
              <a:buNone/>
              <a:defRPr sz="3000" b="1">
                <a:solidFill>
                  <a:srgbClr val="000000"/>
                </a:solidFill>
              </a:defRPr>
            </a:lvl3pPr>
            <a:lvl4pPr lvl="3" algn="l" rtl="0">
              <a:lnSpc>
                <a:spcPct val="100000"/>
              </a:lnSpc>
              <a:spcBef>
                <a:spcPts val="0"/>
              </a:spcBef>
              <a:spcAft>
                <a:spcPts val="0"/>
              </a:spcAft>
              <a:buClr>
                <a:schemeClr val="dk1"/>
              </a:buClr>
              <a:buSzPts val="3000"/>
              <a:buNone/>
              <a:defRPr sz="3000" b="1">
                <a:solidFill>
                  <a:srgbClr val="000000"/>
                </a:solidFill>
              </a:defRPr>
            </a:lvl4pPr>
            <a:lvl5pPr lvl="4" algn="l" rtl="0">
              <a:lnSpc>
                <a:spcPct val="100000"/>
              </a:lnSpc>
              <a:spcBef>
                <a:spcPts val="0"/>
              </a:spcBef>
              <a:spcAft>
                <a:spcPts val="0"/>
              </a:spcAft>
              <a:buClr>
                <a:schemeClr val="dk1"/>
              </a:buClr>
              <a:buSzPts val="3000"/>
              <a:buNone/>
              <a:defRPr sz="3000" b="1">
                <a:solidFill>
                  <a:srgbClr val="000000"/>
                </a:solidFill>
              </a:defRPr>
            </a:lvl5pPr>
            <a:lvl6pPr lvl="5" algn="l" rtl="0">
              <a:lnSpc>
                <a:spcPct val="100000"/>
              </a:lnSpc>
              <a:spcBef>
                <a:spcPts val="0"/>
              </a:spcBef>
              <a:spcAft>
                <a:spcPts val="0"/>
              </a:spcAft>
              <a:buClr>
                <a:schemeClr val="dk1"/>
              </a:buClr>
              <a:buSzPts val="3000"/>
              <a:buNone/>
              <a:defRPr sz="3000" b="1">
                <a:solidFill>
                  <a:srgbClr val="000000"/>
                </a:solidFill>
              </a:defRPr>
            </a:lvl6pPr>
            <a:lvl7pPr lvl="6" algn="l" rtl="0">
              <a:lnSpc>
                <a:spcPct val="100000"/>
              </a:lnSpc>
              <a:spcBef>
                <a:spcPts val="0"/>
              </a:spcBef>
              <a:spcAft>
                <a:spcPts val="0"/>
              </a:spcAft>
              <a:buClr>
                <a:schemeClr val="dk1"/>
              </a:buClr>
              <a:buSzPts val="3000"/>
              <a:buNone/>
              <a:defRPr sz="3000" b="1">
                <a:solidFill>
                  <a:srgbClr val="000000"/>
                </a:solidFill>
              </a:defRPr>
            </a:lvl7pPr>
            <a:lvl8pPr lvl="7" algn="l" rtl="0">
              <a:lnSpc>
                <a:spcPct val="100000"/>
              </a:lnSpc>
              <a:spcBef>
                <a:spcPts val="0"/>
              </a:spcBef>
              <a:spcAft>
                <a:spcPts val="0"/>
              </a:spcAft>
              <a:buClr>
                <a:schemeClr val="dk1"/>
              </a:buClr>
              <a:buSzPts val="3000"/>
              <a:buNone/>
              <a:defRPr sz="3000" b="1">
                <a:solidFill>
                  <a:srgbClr val="000000"/>
                </a:solidFill>
              </a:defRPr>
            </a:lvl8pPr>
            <a:lvl9pPr lvl="8" algn="l" rtl="0">
              <a:lnSpc>
                <a:spcPct val="100000"/>
              </a:lnSpc>
              <a:spcBef>
                <a:spcPts val="0"/>
              </a:spcBef>
              <a:spcAft>
                <a:spcPts val="0"/>
              </a:spcAft>
              <a:buClr>
                <a:schemeClr val="dk1"/>
              </a:buClr>
              <a:buSzPts val="3000"/>
              <a:buNone/>
              <a:defRPr sz="3000" b="1">
                <a:solidFill>
                  <a:srgbClr val="000000"/>
                </a:solidFill>
              </a:defRPr>
            </a:lvl9pPr>
          </a:lstStyle>
          <a:p>
            <a:endParaRPr/>
          </a:p>
        </p:txBody>
      </p:sp>
      <p:sp>
        <p:nvSpPr>
          <p:cNvPr id="295" name="Shape 295"/>
          <p:cNvSpPr txBox="1">
            <a:spLocks noGrp="1"/>
          </p:cNvSpPr>
          <p:nvPr>
            <p:ph type="body" idx="1"/>
          </p:nvPr>
        </p:nvSpPr>
        <p:spPr>
          <a:xfrm>
            <a:off x="4852900" y="1672727"/>
            <a:ext cx="4016400" cy="2990400"/>
          </a:xfrm>
          <a:prstGeom prst="rect">
            <a:avLst/>
          </a:prstGeom>
          <a:noFill/>
        </p:spPr>
        <p:txBody>
          <a:bodyPr spcFirstLastPara="1" wrap="square" lIns="91425" tIns="91425" rIns="91425" bIns="91425" anchor="t" anchorCtr="0"/>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298450" algn="l" rtl="0">
              <a:lnSpc>
                <a:spcPct val="115000"/>
              </a:lnSpc>
              <a:spcBef>
                <a:spcPts val="1600"/>
              </a:spcBef>
              <a:spcAft>
                <a:spcPts val="0"/>
              </a:spcAft>
              <a:buClr>
                <a:schemeClr val="dk2"/>
              </a:buClr>
              <a:buSzPts val="1100"/>
              <a:buChar char="○"/>
              <a:defRPr sz="1400">
                <a:solidFill>
                  <a:schemeClr val="dk2"/>
                </a:solidFill>
              </a:defRPr>
            </a:lvl2pPr>
            <a:lvl3pPr marL="1371600" lvl="2" indent="-298450" algn="l" rtl="0">
              <a:lnSpc>
                <a:spcPct val="115000"/>
              </a:lnSpc>
              <a:spcBef>
                <a:spcPts val="1600"/>
              </a:spcBef>
              <a:spcAft>
                <a:spcPts val="0"/>
              </a:spcAft>
              <a:buClr>
                <a:schemeClr val="dk2"/>
              </a:buClr>
              <a:buSzPts val="1100"/>
              <a:buChar char="■"/>
              <a:defRPr sz="1400">
                <a:solidFill>
                  <a:schemeClr val="dk2"/>
                </a:solidFill>
              </a:defRPr>
            </a:lvl3pPr>
            <a:lvl4pPr marL="1828800" lvl="3" indent="-298450" algn="l" rtl="0">
              <a:lnSpc>
                <a:spcPct val="115000"/>
              </a:lnSpc>
              <a:spcBef>
                <a:spcPts val="1600"/>
              </a:spcBef>
              <a:spcAft>
                <a:spcPts val="0"/>
              </a:spcAft>
              <a:buClr>
                <a:schemeClr val="dk2"/>
              </a:buClr>
              <a:buSzPts val="1100"/>
              <a:buChar char="●"/>
              <a:defRPr sz="1400">
                <a:solidFill>
                  <a:schemeClr val="dk2"/>
                </a:solidFill>
              </a:defRPr>
            </a:lvl4pPr>
            <a:lvl5pPr marL="2286000" lvl="4" indent="-298450" algn="l" rtl="0">
              <a:lnSpc>
                <a:spcPct val="115000"/>
              </a:lnSpc>
              <a:spcBef>
                <a:spcPts val="1600"/>
              </a:spcBef>
              <a:spcAft>
                <a:spcPts val="0"/>
              </a:spcAft>
              <a:buClr>
                <a:schemeClr val="dk2"/>
              </a:buClr>
              <a:buSzPts val="1100"/>
              <a:buChar char="○"/>
              <a:defRPr sz="1400">
                <a:solidFill>
                  <a:schemeClr val="dk2"/>
                </a:solidFill>
              </a:defRPr>
            </a:lvl5pPr>
            <a:lvl6pPr marL="2743200" lvl="5" indent="-298450" algn="l" rtl="0">
              <a:lnSpc>
                <a:spcPct val="115000"/>
              </a:lnSpc>
              <a:spcBef>
                <a:spcPts val="1600"/>
              </a:spcBef>
              <a:spcAft>
                <a:spcPts val="0"/>
              </a:spcAft>
              <a:buClr>
                <a:schemeClr val="dk2"/>
              </a:buClr>
              <a:buSzPts val="1100"/>
              <a:buChar char="■"/>
              <a:defRPr sz="1400">
                <a:solidFill>
                  <a:schemeClr val="dk2"/>
                </a:solidFill>
              </a:defRPr>
            </a:lvl6pPr>
            <a:lvl7pPr marL="3200400" lvl="6" indent="-298450" algn="l" rtl="0">
              <a:lnSpc>
                <a:spcPct val="115000"/>
              </a:lnSpc>
              <a:spcBef>
                <a:spcPts val="1600"/>
              </a:spcBef>
              <a:spcAft>
                <a:spcPts val="0"/>
              </a:spcAft>
              <a:buClr>
                <a:schemeClr val="dk2"/>
              </a:buClr>
              <a:buSzPts val="1100"/>
              <a:buChar char="●"/>
              <a:defRPr sz="1400">
                <a:solidFill>
                  <a:schemeClr val="dk2"/>
                </a:solidFill>
              </a:defRPr>
            </a:lvl7pPr>
            <a:lvl8pPr marL="3657600" lvl="7" indent="-298450" algn="l" rtl="0">
              <a:lnSpc>
                <a:spcPct val="115000"/>
              </a:lnSpc>
              <a:spcBef>
                <a:spcPts val="1600"/>
              </a:spcBef>
              <a:spcAft>
                <a:spcPts val="0"/>
              </a:spcAft>
              <a:buClr>
                <a:schemeClr val="dk2"/>
              </a:buClr>
              <a:buSzPts val="1100"/>
              <a:buChar char="○"/>
              <a:defRPr sz="1400">
                <a:solidFill>
                  <a:schemeClr val="dk2"/>
                </a:solidFill>
              </a:defRPr>
            </a:lvl8pPr>
            <a:lvl9pPr marL="4114800" lvl="8" indent="-298450" algn="l" rtl="0">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296" name="Shape 29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5">
  <p:cSld name="AUTOLAYOUT_12">
    <p:bg>
      <p:bgPr>
        <a:solidFill>
          <a:srgbClr val="FFFFFF"/>
        </a:solidFill>
        <a:effectLst/>
      </p:bgPr>
    </p:bg>
    <p:spTree>
      <p:nvGrpSpPr>
        <p:cNvPr id="1" name="Shape 297"/>
        <p:cNvGrpSpPr/>
        <p:nvPr/>
      </p:nvGrpSpPr>
      <p:grpSpPr>
        <a:xfrm>
          <a:off x="0" y="0"/>
          <a:ext cx="0" cy="0"/>
          <a:chOff x="0" y="0"/>
          <a:chExt cx="0" cy="0"/>
        </a:xfrm>
      </p:grpSpPr>
      <p:sp>
        <p:nvSpPr>
          <p:cNvPr id="298" name="Shape 29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a:off x="188400" y="188400"/>
            <a:ext cx="8767200" cy="4766700"/>
          </a:xfrm>
          <a:prstGeom prst="rect">
            <a:avLst/>
          </a:prstGeom>
          <a:solidFill>
            <a:srgbClr val="85858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282600" y="282600"/>
            <a:ext cx="8578800" cy="45783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01" name="Shape 301"/>
          <p:cNvCxnSpPr/>
          <p:nvPr/>
        </p:nvCxnSpPr>
        <p:spPr>
          <a:xfrm>
            <a:off x="282600" y="4607275"/>
            <a:ext cx="423000" cy="0"/>
          </a:xfrm>
          <a:prstGeom prst="straightConnector1">
            <a:avLst/>
          </a:prstGeom>
          <a:noFill/>
          <a:ln w="19050" cap="flat" cmpd="sng">
            <a:solidFill>
              <a:schemeClr val="dk1"/>
            </a:solidFill>
            <a:prstDash val="solid"/>
            <a:round/>
            <a:headEnd type="none" w="sm" len="sm"/>
            <a:tailEnd type="none" w="sm" len="sm"/>
          </a:ln>
        </p:spPr>
      </p:cxnSp>
      <p:cxnSp>
        <p:nvCxnSpPr>
          <p:cNvPr id="302" name="Shape 302"/>
          <p:cNvCxnSpPr/>
          <p:nvPr/>
        </p:nvCxnSpPr>
        <p:spPr>
          <a:xfrm>
            <a:off x="8438400" y="536225"/>
            <a:ext cx="423000" cy="0"/>
          </a:xfrm>
          <a:prstGeom prst="straightConnector1">
            <a:avLst/>
          </a:prstGeom>
          <a:noFill/>
          <a:ln w="19050" cap="flat" cmpd="sng">
            <a:solidFill>
              <a:schemeClr val="dk1"/>
            </a:solidFill>
            <a:prstDash val="solid"/>
            <a:round/>
            <a:headEnd type="none" w="sm" len="sm"/>
            <a:tailEnd type="none" w="sm" len="sm"/>
          </a:ln>
        </p:spPr>
      </p:cxnSp>
      <p:sp>
        <p:nvSpPr>
          <p:cNvPr id="303" name="Shape 303"/>
          <p:cNvSpPr txBox="1">
            <a:spLocks noGrp="1"/>
          </p:cNvSpPr>
          <p:nvPr>
            <p:ph type="title"/>
          </p:nvPr>
        </p:nvSpPr>
        <p:spPr>
          <a:xfrm>
            <a:off x="1960500" y="1897200"/>
            <a:ext cx="5223000" cy="9807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None/>
              <a:defRPr sz="2400" b="1">
                <a:solidFill>
                  <a:srgbClr val="858585"/>
                </a:solidFill>
              </a:defRPr>
            </a:lvl1pPr>
            <a:lvl2pPr lvl="1" algn="ctr">
              <a:lnSpc>
                <a:spcPct val="100000"/>
              </a:lnSpc>
              <a:spcBef>
                <a:spcPts val="0"/>
              </a:spcBef>
              <a:spcAft>
                <a:spcPts val="0"/>
              </a:spcAft>
              <a:buNone/>
              <a:defRPr sz="2400" b="1">
                <a:solidFill>
                  <a:srgbClr val="858585"/>
                </a:solidFill>
              </a:defRPr>
            </a:lvl2pPr>
            <a:lvl3pPr lvl="2" algn="ctr">
              <a:lnSpc>
                <a:spcPct val="100000"/>
              </a:lnSpc>
              <a:spcBef>
                <a:spcPts val="0"/>
              </a:spcBef>
              <a:spcAft>
                <a:spcPts val="0"/>
              </a:spcAft>
              <a:buNone/>
              <a:defRPr sz="2400" b="1">
                <a:solidFill>
                  <a:srgbClr val="858585"/>
                </a:solidFill>
              </a:defRPr>
            </a:lvl3pPr>
            <a:lvl4pPr lvl="3" algn="ctr">
              <a:lnSpc>
                <a:spcPct val="100000"/>
              </a:lnSpc>
              <a:spcBef>
                <a:spcPts val="0"/>
              </a:spcBef>
              <a:spcAft>
                <a:spcPts val="0"/>
              </a:spcAft>
              <a:buNone/>
              <a:defRPr sz="2400" b="1">
                <a:solidFill>
                  <a:srgbClr val="858585"/>
                </a:solidFill>
              </a:defRPr>
            </a:lvl4pPr>
            <a:lvl5pPr lvl="4" algn="ctr">
              <a:lnSpc>
                <a:spcPct val="100000"/>
              </a:lnSpc>
              <a:spcBef>
                <a:spcPts val="0"/>
              </a:spcBef>
              <a:spcAft>
                <a:spcPts val="0"/>
              </a:spcAft>
              <a:buNone/>
              <a:defRPr sz="2400" b="1">
                <a:solidFill>
                  <a:srgbClr val="858585"/>
                </a:solidFill>
              </a:defRPr>
            </a:lvl5pPr>
            <a:lvl6pPr lvl="5" algn="ctr">
              <a:lnSpc>
                <a:spcPct val="100000"/>
              </a:lnSpc>
              <a:spcBef>
                <a:spcPts val="0"/>
              </a:spcBef>
              <a:spcAft>
                <a:spcPts val="0"/>
              </a:spcAft>
              <a:buNone/>
              <a:defRPr sz="2400" b="1">
                <a:solidFill>
                  <a:srgbClr val="858585"/>
                </a:solidFill>
              </a:defRPr>
            </a:lvl6pPr>
            <a:lvl7pPr lvl="6" algn="ctr">
              <a:lnSpc>
                <a:spcPct val="100000"/>
              </a:lnSpc>
              <a:spcBef>
                <a:spcPts val="0"/>
              </a:spcBef>
              <a:spcAft>
                <a:spcPts val="0"/>
              </a:spcAft>
              <a:buNone/>
              <a:defRPr sz="2400" b="1">
                <a:solidFill>
                  <a:srgbClr val="858585"/>
                </a:solidFill>
              </a:defRPr>
            </a:lvl7pPr>
            <a:lvl8pPr lvl="7" algn="ctr">
              <a:lnSpc>
                <a:spcPct val="100000"/>
              </a:lnSpc>
              <a:spcBef>
                <a:spcPts val="0"/>
              </a:spcBef>
              <a:spcAft>
                <a:spcPts val="0"/>
              </a:spcAft>
              <a:buNone/>
              <a:defRPr sz="2400" b="1">
                <a:solidFill>
                  <a:srgbClr val="858585"/>
                </a:solidFill>
              </a:defRPr>
            </a:lvl8pPr>
            <a:lvl9pPr lvl="8" algn="ctr">
              <a:lnSpc>
                <a:spcPct val="100000"/>
              </a:lnSpc>
              <a:spcBef>
                <a:spcPts val="0"/>
              </a:spcBef>
              <a:spcAft>
                <a:spcPts val="0"/>
              </a:spcAft>
              <a:buNone/>
              <a:defRPr sz="2400" b="1">
                <a:solidFill>
                  <a:srgbClr val="858585"/>
                </a:solidFill>
              </a:defRPr>
            </a:lvl9pPr>
          </a:lstStyle>
          <a:p>
            <a:endParaRPr/>
          </a:p>
        </p:txBody>
      </p:sp>
      <p:sp>
        <p:nvSpPr>
          <p:cNvPr id="304" name="Shape 304"/>
          <p:cNvSpPr txBox="1">
            <a:spLocks noGrp="1"/>
          </p:cNvSpPr>
          <p:nvPr>
            <p:ph type="subTitle" idx="1"/>
          </p:nvPr>
        </p:nvSpPr>
        <p:spPr>
          <a:xfrm>
            <a:off x="1960500" y="2892024"/>
            <a:ext cx="5223000" cy="3543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chemeClr val="dk2"/>
              </a:buClr>
              <a:buSzPts val="1200"/>
              <a:buNone/>
              <a:defRPr sz="1200">
                <a:solidFill>
                  <a:schemeClr val="dk2"/>
                </a:solidFill>
              </a:defRPr>
            </a:lvl1pPr>
            <a:lvl2pPr lvl="1" algn="ctr">
              <a:lnSpc>
                <a:spcPct val="100000"/>
              </a:lnSpc>
              <a:spcBef>
                <a:spcPts val="0"/>
              </a:spcBef>
              <a:spcAft>
                <a:spcPts val="0"/>
              </a:spcAft>
              <a:buClr>
                <a:schemeClr val="dk2"/>
              </a:buClr>
              <a:buSzPts val="1200"/>
              <a:buNone/>
              <a:defRPr sz="1200">
                <a:solidFill>
                  <a:schemeClr val="dk2"/>
                </a:solidFill>
              </a:defRPr>
            </a:lvl2pPr>
            <a:lvl3pPr lvl="2" algn="ctr">
              <a:lnSpc>
                <a:spcPct val="100000"/>
              </a:lnSpc>
              <a:spcBef>
                <a:spcPts val="0"/>
              </a:spcBef>
              <a:spcAft>
                <a:spcPts val="0"/>
              </a:spcAft>
              <a:buClr>
                <a:schemeClr val="dk2"/>
              </a:buClr>
              <a:buSzPts val="1200"/>
              <a:buNone/>
              <a:defRPr sz="1200">
                <a:solidFill>
                  <a:schemeClr val="dk2"/>
                </a:solidFill>
              </a:defRPr>
            </a:lvl3pPr>
            <a:lvl4pPr lvl="3" algn="ctr">
              <a:lnSpc>
                <a:spcPct val="100000"/>
              </a:lnSpc>
              <a:spcBef>
                <a:spcPts val="0"/>
              </a:spcBef>
              <a:spcAft>
                <a:spcPts val="0"/>
              </a:spcAft>
              <a:buClr>
                <a:schemeClr val="dk2"/>
              </a:buClr>
              <a:buSzPts val="1200"/>
              <a:buNone/>
              <a:defRPr sz="1200">
                <a:solidFill>
                  <a:schemeClr val="dk2"/>
                </a:solidFill>
              </a:defRPr>
            </a:lvl4pPr>
            <a:lvl5pPr lvl="4" algn="ctr">
              <a:lnSpc>
                <a:spcPct val="100000"/>
              </a:lnSpc>
              <a:spcBef>
                <a:spcPts val="0"/>
              </a:spcBef>
              <a:spcAft>
                <a:spcPts val="0"/>
              </a:spcAft>
              <a:buClr>
                <a:schemeClr val="dk2"/>
              </a:buClr>
              <a:buSzPts val="1200"/>
              <a:buNone/>
              <a:defRPr sz="1200">
                <a:solidFill>
                  <a:schemeClr val="dk2"/>
                </a:solidFill>
              </a:defRPr>
            </a:lvl5pPr>
            <a:lvl6pPr lvl="5" algn="ctr">
              <a:lnSpc>
                <a:spcPct val="100000"/>
              </a:lnSpc>
              <a:spcBef>
                <a:spcPts val="0"/>
              </a:spcBef>
              <a:spcAft>
                <a:spcPts val="0"/>
              </a:spcAft>
              <a:buClr>
                <a:schemeClr val="dk2"/>
              </a:buClr>
              <a:buSzPts val="1200"/>
              <a:buNone/>
              <a:defRPr sz="1200">
                <a:solidFill>
                  <a:schemeClr val="dk2"/>
                </a:solidFill>
              </a:defRPr>
            </a:lvl6pPr>
            <a:lvl7pPr lvl="6" algn="ctr">
              <a:lnSpc>
                <a:spcPct val="100000"/>
              </a:lnSpc>
              <a:spcBef>
                <a:spcPts val="0"/>
              </a:spcBef>
              <a:spcAft>
                <a:spcPts val="0"/>
              </a:spcAft>
              <a:buClr>
                <a:schemeClr val="dk2"/>
              </a:buClr>
              <a:buSzPts val="1200"/>
              <a:buNone/>
              <a:defRPr sz="1200">
                <a:solidFill>
                  <a:schemeClr val="dk2"/>
                </a:solidFill>
              </a:defRPr>
            </a:lvl7pPr>
            <a:lvl8pPr lvl="7" algn="ctr">
              <a:lnSpc>
                <a:spcPct val="100000"/>
              </a:lnSpc>
              <a:spcBef>
                <a:spcPts val="0"/>
              </a:spcBef>
              <a:spcAft>
                <a:spcPts val="0"/>
              </a:spcAft>
              <a:buClr>
                <a:schemeClr val="dk2"/>
              </a:buClr>
              <a:buSzPts val="1200"/>
              <a:buNone/>
              <a:defRPr sz="1200">
                <a:solidFill>
                  <a:schemeClr val="dk2"/>
                </a:solidFill>
              </a:defRPr>
            </a:lvl8pPr>
            <a:lvl9pPr lvl="8" algn="ctr">
              <a:lnSpc>
                <a:spcPct val="100000"/>
              </a:lnSpc>
              <a:spcBef>
                <a:spcPts val="0"/>
              </a:spcBef>
              <a:spcAft>
                <a:spcPts val="0"/>
              </a:spcAft>
              <a:buClr>
                <a:schemeClr val="dk2"/>
              </a:buClr>
              <a:buSzPts val="1200"/>
              <a:buNone/>
              <a:defRPr sz="1200">
                <a:solidFill>
                  <a:schemeClr val="dk2"/>
                </a:solidFill>
              </a:defRPr>
            </a:lvl9pPr>
          </a:lstStyle>
          <a:p>
            <a:endParaRPr/>
          </a:p>
        </p:txBody>
      </p:sp>
      <p:sp>
        <p:nvSpPr>
          <p:cNvPr id="305" name="Shape 30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p:cSld name="AUTOLAYOUT_13">
    <p:bg>
      <p:bgPr>
        <a:solidFill>
          <a:srgbClr val="FFFFFF"/>
        </a:solidFill>
        <a:effectLst/>
      </p:bgPr>
    </p:bg>
    <p:spTree>
      <p:nvGrpSpPr>
        <p:cNvPr id="1" name="Shape 306"/>
        <p:cNvGrpSpPr/>
        <p:nvPr/>
      </p:nvGrpSpPr>
      <p:grpSpPr>
        <a:xfrm>
          <a:off x="0" y="0"/>
          <a:ext cx="0" cy="0"/>
          <a:chOff x="0" y="0"/>
          <a:chExt cx="0" cy="0"/>
        </a:xfrm>
      </p:grpSpPr>
      <p:sp>
        <p:nvSpPr>
          <p:cNvPr id="307" name="Shape 30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txBox="1">
            <a:spLocks noGrp="1"/>
          </p:cNvSpPr>
          <p:nvPr>
            <p:ph type="title"/>
          </p:nvPr>
        </p:nvSpPr>
        <p:spPr>
          <a:xfrm rot="-5400000">
            <a:off x="-620225" y="1797500"/>
            <a:ext cx="4064100" cy="1506900"/>
          </a:xfrm>
          <a:prstGeom prst="rect">
            <a:avLst/>
          </a:prstGeom>
          <a:noFill/>
        </p:spPr>
        <p:txBody>
          <a:bodyPr spcFirstLastPara="1" wrap="square" lIns="91425" tIns="91425" rIns="91425" bIns="91425" anchor="b" anchorCtr="0"/>
          <a:lstStyle>
            <a:lvl1pPr lvl="0" algn="r">
              <a:lnSpc>
                <a:spcPct val="100000"/>
              </a:lnSpc>
              <a:spcBef>
                <a:spcPts val="0"/>
              </a:spcBef>
              <a:spcAft>
                <a:spcPts val="0"/>
              </a:spcAft>
              <a:buClr>
                <a:schemeClr val="dk1"/>
              </a:buClr>
              <a:buSzPts val="4800"/>
              <a:buNone/>
              <a:defRPr sz="4800" b="1">
                <a:solidFill>
                  <a:srgbClr val="E7E7E7"/>
                </a:solidFill>
              </a:defRPr>
            </a:lvl1pPr>
            <a:lvl2pPr lvl="1" algn="r">
              <a:lnSpc>
                <a:spcPct val="100000"/>
              </a:lnSpc>
              <a:spcBef>
                <a:spcPts val="0"/>
              </a:spcBef>
              <a:spcAft>
                <a:spcPts val="0"/>
              </a:spcAft>
              <a:buClr>
                <a:schemeClr val="dk1"/>
              </a:buClr>
              <a:buSzPts val="4800"/>
              <a:buNone/>
              <a:defRPr sz="4800" b="1">
                <a:solidFill>
                  <a:srgbClr val="E7E7E7"/>
                </a:solidFill>
              </a:defRPr>
            </a:lvl2pPr>
            <a:lvl3pPr lvl="2" algn="r">
              <a:lnSpc>
                <a:spcPct val="100000"/>
              </a:lnSpc>
              <a:spcBef>
                <a:spcPts val="0"/>
              </a:spcBef>
              <a:spcAft>
                <a:spcPts val="0"/>
              </a:spcAft>
              <a:buClr>
                <a:schemeClr val="dk1"/>
              </a:buClr>
              <a:buSzPts val="4800"/>
              <a:buNone/>
              <a:defRPr sz="4800" b="1">
                <a:solidFill>
                  <a:srgbClr val="E7E7E7"/>
                </a:solidFill>
              </a:defRPr>
            </a:lvl3pPr>
            <a:lvl4pPr lvl="3" algn="r">
              <a:lnSpc>
                <a:spcPct val="100000"/>
              </a:lnSpc>
              <a:spcBef>
                <a:spcPts val="0"/>
              </a:spcBef>
              <a:spcAft>
                <a:spcPts val="0"/>
              </a:spcAft>
              <a:buClr>
                <a:schemeClr val="dk1"/>
              </a:buClr>
              <a:buSzPts val="4800"/>
              <a:buNone/>
              <a:defRPr sz="4800" b="1">
                <a:solidFill>
                  <a:srgbClr val="E7E7E7"/>
                </a:solidFill>
              </a:defRPr>
            </a:lvl4pPr>
            <a:lvl5pPr lvl="4" algn="r">
              <a:lnSpc>
                <a:spcPct val="100000"/>
              </a:lnSpc>
              <a:spcBef>
                <a:spcPts val="0"/>
              </a:spcBef>
              <a:spcAft>
                <a:spcPts val="0"/>
              </a:spcAft>
              <a:buClr>
                <a:schemeClr val="dk1"/>
              </a:buClr>
              <a:buSzPts val="4800"/>
              <a:buNone/>
              <a:defRPr sz="4800" b="1">
                <a:solidFill>
                  <a:srgbClr val="E7E7E7"/>
                </a:solidFill>
              </a:defRPr>
            </a:lvl5pPr>
            <a:lvl6pPr lvl="5" algn="r">
              <a:lnSpc>
                <a:spcPct val="100000"/>
              </a:lnSpc>
              <a:spcBef>
                <a:spcPts val="0"/>
              </a:spcBef>
              <a:spcAft>
                <a:spcPts val="0"/>
              </a:spcAft>
              <a:buClr>
                <a:schemeClr val="dk1"/>
              </a:buClr>
              <a:buSzPts val="4800"/>
              <a:buNone/>
              <a:defRPr sz="4800" b="1">
                <a:solidFill>
                  <a:srgbClr val="E7E7E7"/>
                </a:solidFill>
              </a:defRPr>
            </a:lvl6pPr>
            <a:lvl7pPr lvl="6" algn="r">
              <a:lnSpc>
                <a:spcPct val="100000"/>
              </a:lnSpc>
              <a:spcBef>
                <a:spcPts val="0"/>
              </a:spcBef>
              <a:spcAft>
                <a:spcPts val="0"/>
              </a:spcAft>
              <a:buClr>
                <a:schemeClr val="dk1"/>
              </a:buClr>
              <a:buSzPts val="4800"/>
              <a:buNone/>
              <a:defRPr sz="4800" b="1">
                <a:solidFill>
                  <a:srgbClr val="E7E7E7"/>
                </a:solidFill>
              </a:defRPr>
            </a:lvl7pPr>
            <a:lvl8pPr lvl="7" algn="r">
              <a:lnSpc>
                <a:spcPct val="100000"/>
              </a:lnSpc>
              <a:spcBef>
                <a:spcPts val="0"/>
              </a:spcBef>
              <a:spcAft>
                <a:spcPts val="0"/>
              </a:spcAft>
              <a:buClr>
                <a:schemeClr val="dk1"/>
              </a:buClr>
              <a:buSzPts val="4800"/>
              <a:buNone/>
              <a:defRPr sz="4800" b="1">
                <a:solidFill>
                  <a:srgbClr val="E7E7E7"/>
                </a:solidFill>
              </a:defRPr>
            </a:lvl8pPr>
            <a:lvl9pPr lvl="8" algn="r">
              <a:lnSpc>
                <a:spcPct val="100000"/>
              </a:lnSpc>
              <a:spcBef>
                <a:spcPts val="0"/>
              </a:spcBef>
              <a:spcAft>
                <a:spcPts val="0"/>
              </a:spcAft>
              <a:buClr>
                <a:schemeClr val="dk1"/>
              </a:buClr>
              <a:buSzPts val="4800"/>
              <a:buNone/>
              <a:defRPr sz="4800" b="1">
                <a:solidFill>
                  <a:srgbClr val="E7E7E7"/>
                </a:solidFill>
              </a:defRPr>
            </a:lvl9pPr>
          </a:lstStyle>
          <a:p>
            <a:endParaRPr/>
          </a:p>
        </p:txBody>
      </p:sp>
      <p:sp>
        <p:nvSpPr>
          <p:cNvPr id="309" name="Shape 309"/>
          <p:cNvSpPr txBox="1">
            <a:spLocks noGrp="1"/>
          </p:cNvSpPr>
          <p:nvPr>
            <p:ph type="body" idx="1"/>
          </p:nvPr>
        </p:nvSpPr>
        <p:spPr>
          <a:xfrm>
            <a:off x="2601000" y="518875"/>
            <a:ext cx="5913300" cy="4064100"/>
          </a:xfrm>
          <a:prstGeom prst="rect">
            <a:avLst/>
          </a:prstGeom>
          <a:noFill/>
        </p:spPr>
        <p:txBody>
          <a:bodyPr spcFirstLastPara="1" wrap="square" lIns="91425" tIns="91425" rIns="91425" bIns="91425" anchor="t" anchorCtr="0"/>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298450" algn="l">
              <a:lnSpc>
                <a:spcPct val="115000"/>
              </a:lnSpc>
              <a:spcBef>
                <a:spcPts val="1600"/>
              </a:spcBef>
              <a:spcAft>
                <a:spcPts val="0"/>
              </a:spcAft>
              <a:buClr>
                <a:schemeClr val="dk2"/>
              </a:buClr>
              <a:buSzPts val="1100"/>
              <a:buChar char="○"/>
              <a:defRPr sz="1400">
                <a:solidFill>
                  <a:schemeClr val="dk2"/>
                </a:solidFill>
              </a:defRPr>
            </a:lvl2pPr>
            <a:lvl3pPr marL="1371600" lvl="2" indent="-298450" algn="l">
              <a:lnSpc>
                <a:spcPct val="115000"/>
              </a:lnSpc>
              <a:spcBef>
                <a:spcPts val="1600"/>
              </a:spcBef>
              <a:spcAft>
                <a:spcPts val="0"/>
              </a:spcAft>
              <a:buClr>
                <a:schemeClr val="dk2"/>
              </a:buClr>
              <a:buSzPts val="1100"/>
              <a:buChar char="■"/>
              <a:defRPr sz="1400">
                <a:solidFill>
                  <a:schemeClr val="dk2"/>
                </a:solidFill>
              </a:defRPr>
            </a:lvl3pPr>
            <a:lvl4pPr marL="1828800" lvl="3" indent="-298450" algn="l">
              <a:lnSpc>
                <a:spcPct val="115000"/>
              </a:lnSpc>
              <a:spcBef>
                <a:spcPts val="1600"/>
              </a:spcBef>
              <a:spcAft>
                <a:spcPts val="0"/>
              </a:spcAft>
              <a:buClr>
                <a:schemeClr val="dk2"/>
              </a:buClr>
              <a:buSzPts val="1100"/>
              <a:buChar char="●"/>
              <a:defRPr sz="1400">
                <a:solidFill>
                  <a:schemeClr val="dk2"/>
                </a:solidFill>
              </a:defRPr>
            </a:lvl4pPr>
            <a:lvl5pPr marL="2286000" lvl="4" indent="-298450" algn="l">
              <a:lnSpc>
                <a:spcPct val="115000"/>
              </a:lnSpc>
              <a:spcBef>
                <a:spcPts val="1600"/>
              </a:spcBef>
              <a:spcAft>
                <a:spcPts val="0"/>
              </a:spcAft>
              <a:buClr>
                <a:schemeClr val="dk2"/>
              </a:buClr>
              <a:buSzPts val="1100"/>
              <a:buChar char="○"/>
              <a:defRPr sz="1400">
                <a:solidFill>
                  <a:schemeClr val="dk2"/>
                </a:solidFill>
              </a:defRPr>
            </a:lvl5pPr>
            <a:lvl6pPr marL="2743200" lvl="5" indent="-298450" algn="l">
              <a:lnSpc>
                <a:spcPct val="115000"/>
              </a:lnSpc>
              <a:spcBef>
                <a:spcPts val="1600"/>
              </a:spcBef>
              <a:spcAft>
                <a:spcPts val="0"/>
              </a:spcAft>
              <a:buClr>
                <a:schemeClr val="dk2"/>
              </a:buClr>
              <a:buSzPts val="1100"/>
              <a:buChar char="■"/>
              <a:defRPr sz="1400">
                <a:solidFill>
                  <a:schemeClr val="dk2"/>
                </a:solidFill>
              </a:defRPr>
            </a:lvl6pPr>
            <a:lvl7pPr marL="3200400" lvl="6" indent="-298450" algn="l">
              <a:lnSpc>
                <a:spcPct val="115000"/>
              </a:lnSpc>
              <a:spcBef>
                <a:spcPts val="1600"/>
              </a:spcBef>
              <a:spcAft>
                <a:spcPts val="0"/>
              </a:spcAft>
              <a:buClr>
                <a:schemeClr val="dk2"/>
              </a:buClr>
              <a:buSzPts val="1100"/>
              <a:buChar char="●"/>
              <a:defRPr sz="1400">
                <a:solidFill>
                  <a:schemeClr val="dk2"/>
                </a:solidFill>
              </a:defRPr>
            </a:lvl7pPr>
            <a:lvl8pPr marL="3657600" lvl="7" indent="-298450" algn="l">
              <a:lnSpc>
                <a:spcPct val="115000"/>
              </a:lnSpc>
              <a:spcBef>
                <a:spcPts val="1600"/>
              </a:spcBef>
              <a:spcAft>
                <a:spcPts val="0"/>
              </a:spcAft>
              <a:buClr>
                <a:schemeClr val="dk2"/>
              </a:buClr>
              <a:buSzPts val="1100"/>
              <a:buChar char="○"/>
              <a:defRPr sz="1400">
                <a:solidFill>
                  <a:schemeClr val="dk2"/>
                </a:solidFill>
              </a:defRPr>
            </a:lvl8pPr>
            <a:lvl9pPr marL="4114800" lvl="8" indent="-298450" algn="l">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310" name="Shape 31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Shape 8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Shape 10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Shape 12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Shape 13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Shape 13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Shape 14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Shape 8"/>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NRRHzabzaSM" TargetMode="External"/><Relationship Id="rId4"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kmlWYXfc0ds" TargetMode="External"/><Relationship Id="rId4"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1960500" y="1897200"/>
            <a:ext cx="5223000" cy="980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Medical Advances Throughout German History</a:t>
            </a:r>
            <a:endParaRPr/>
          </a:p>
        </p:txBody>
      </p:sp>
      <p:sp>
        <p:nvSpPr>
          <p:cNvPr id="316" name="Shape 316"/>
          <p:cNvSpPr txBox="1">
            <a:spLocks noGrp="1"/>
          </p:cNvSpPr>
          <p:nvPr>
            <p:ph type="subTitle" idx="1"/>
          </p:nvPr>
        </p:nvSpPr>
        <p:spPr>
          <a:xfrm>
            <a:off x="1960500" y="2892024"/>
            <a:ext cx="5223000" cy="354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Brianna Jacobs/Johanna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304475" y="307825"/>
            <a:ext cx="4779300" cy="1418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Gerhard Domagk</a:t>
            </a:r>
            <a:endParaRPr/>
          </a:p>
          <a:p>
            <a:pPr marL="0" lvl="0" indent="0">
              <a:spcBef>
                <a:spcPts val="0"/>
              </a:spcBef>
              <a:spcAft>
                <a:spcPts val="0"/>
              </a:spcAft>
              <a:buNone/>
            </a:pPr>
            <a:r>
              <a:rPr lang="en"/>
              <a:t>(1895-1964) </a:t>
            </a:r>
            <a:endParaRPr/>
          </a:p>
        </p:txBody>
      </p:sp>
      <p:sp>
        <p:nvSpPr>
          <p:cNvPr id="405" name="Shape 405"/>
          <p:cNvSpPr txBox="1">
            <a:spLocks noGrp="1"/>
          </p:cNvSpPr>
          <p:nvPr>
            <p:ph type="body" idx="1"/>
          </p:nvPr>
        </p:nvSpPr>
        <p:spPr>
          <a:xfrm>
            <a:off x="70325" y="1285875"/>
            <a:ext cx="5384700" cy="3857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Medicine degree from the University of Kiel in 1921.</a:t>
            </a:r>
            <a:endParaRPr sz="1800"/>
          </a:p>
          <a:p>
            <a:pPr marL="457200" lvl="0" indent="-342900" rtl="0">
              <a:spcBef>
                <a:spcPts val="0"/>
              </a:spcBef>
              <a:spcAft>
                <a:spcPts val="0"/>
              </a:spcAft>
              <a:buSzPts val="1800"/>
              <a:buChar char="➔"/>
            </a:pPr>
            <a:r>
              <a:rPr lang="en" sz="1800"/>
              <a:t>Taught at the University of Greifswald (1924-25)</a:t>
            </a:r>
            <a:endParaRPr sz="1800"/>
          </a:p>
          <a:p>
            <a:pPr marL="457200" lvl="0" indent="-342900" rtl="0">
              <a:spcBef>
                <a:spcPts val="0"/>
              </a:spcBef>
              <a:spcAft>
                <a:spcPts val="0"/>
              </a:spcAft>
              <a:buSzPts val="1800"/>
              <a:buChar char="➔"/>
            </a:pPr>
            <a:r>
              <a:rPr lang="en" sz="1800"/>
              <a:t>(1927) Became director of the I.G. Farbenindustrie Laboratory for Experimental Pathology and Bacteriology in Elberfeld (Wuppertal). </a:t>
            </a:r>
            <a:endParaRPr sz="1800"/>
          </a:p>
          <a:p>
            <a:pPr marL="457200" lvl="0" indent="-342900" rtl="0">
              <a:spcBef>
                <a:spcPts val="0"/>
              </a:spcBef>
              <a:spcAft>
                <a:spcPts val="0"/>
              </a:spcAft>
              <a:buSzPts val="1800"/>
              <a:buChar char="➔"/>
            </a:pPr>
            <a:r>
              <a:rPr lang="en" sz="1800"/>
              <a:t>Award Nobel Prize for his work in the antibacterial effects of Prontosil. (1939). </a:t>
            </a:r>
            <a:endParaRPr sz="1800"/>
          </a:p>
          <a:p>
            <a:pPr marL="457200" lvl="0" indent="-342900">
              <a:spcBef>
                <a:spcPts val="0"/>
              </a:spcBef>
              <a:spcAft>
                <a:spcPts val="0"/>
              </a:spcAft>
              <a:buSzPts val="1800"/>
              <a:buChar char="➔"/>
            </a:pPr>
            <a:r>
              <a:rPr lang="en" sz="1800"/>
              <a:t>Domagk was unable to accept the award at the time but was later given the prize in 1947. </a:t>
            </a:r>
            <a:endParaRPr sz="1800"/>
          </a:p>
        </p:txBody>
      </p:sp>
      <p:pic>
        <p:nvPicPr>
          <p:cNvPr id="406" name="Shape 406"/>
          <p:cNvPicPr preferRelativeResize="0"/>
          <p:nvPr/>
        </p:nvPicPr>
        <p:blipFill>
          <a:blip r:embed="rId3">
            <a:alphaModFix/>
          </a:blip>
          <a:stretch>
            <a:fillRect/>
          </a:stretch>
        </p:blipFill>
        <p:spPr>
          <a:xfrm>
            <a:off x="5605600" y="143550"/>
            <a:ext cx="3434975" cy="4748801"/>
          </a:xfrm>
          <a:prstGeom prst="rect">
            <a:avLst/>
          </a:prstGeom>
          <a:noFill/>
          <a:ln>
            <a:noFill/>
          </a:ln>
        </p:spPr>
      </p:pic>
      <p:cxnSp>
        <p:nvCxnSpPr>
          <p:cNvPr id="407" name="Shape 407"/>
          <p:cNvCxnSpPr/>
          <p:nvPr/>
        </p:nvCxnSpPr>
        <p:spPr>
          <a:xfrm>
            <a:off x="492250" y="391800"/>
            <a:ext cx="2943600" cy="9900"/>
          </a:xfrm>
          <a:prstGeom prst="straightConnector1">
            <a:avLst/>
          </a:prstGeom>
          <a:noFill/>
          <a:ln w="9525" cap="flat" cmpd="sng">
            <a:solidFill>
              <a:schemeClr val="dk2"/>
            </a:solidFill>
            <a:prstDash val="solid"/>
            <a:round/>
            <a:headEnd type="none" w="med" len="med"/>
            <a:tailEnd type="none" w="med" len="med"/>
          </a:ln>
        </p:spPr>
      </p:cxnSp>
      <p:sp>
        <p:nvSpPr>
          <p:cNvPr id="408" name="Shape 408"/>
          <p:cNvSpPr/>
          <p:nvPr/>
        </p:nvSpPr>
        <p:spPr>
          <a:xfrm>
            <a:off x="251150" y="321475"/>
            <a:ext cx="160800" cy="1407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05"/>
                                        </p:tgtEl>
                                        <p:attrNameLst>
                                          <p:attrName>style.visibility</p:attrName>
                                        </p:attrNameLst>
                                      </p:cBhvr>
                                      <p:to>
                                        <p:strVal val="visible"/>
                                      </p:to>
                                    </p:set>
                                    <p:anim calcmode="lin" valueType="num">
                                      <p:cBhvr additive="base">
                                        <p:cTn id="7" dur="1000"/>
                                        <p:tgtEl>
                                          <p:spTgt spid="405"/>
                                        </p:tgtEl>
                                        <p:attrNameLst>
                                          <p:attrName>ppt_w</p:attrName>
                                        </p:attrNameLst>
                                      </p:cBhvr>
                                      <p:tavLst>
                                        <p:tav tm="0">
                                          <p:val>
                                            <p:strVal val="0"/>
                                          </p:val>
                                        </p:tav>
                                        <p:tav tm="100000">
                                          <p:val>
                                            <p:strVal val="#ppt_w"/>
                                          </p:val>
                                        </p:tav>
                                      </p:tavLst>
                                    </p:anim>
                                    <p:anim calcmode="lin" valueType="num">
                                      <p:cBhvr additive="base">
                                        <p:cTn id="8" dur="1000"/>
                                        <p:tgtEl>
                                          <p:spTgt spid="40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06"/>
                                        </p:tgtEl>
                                        <p:attrNameLst>
                                          <p:attrName>style.visibility</p:attrName>
                                        </p:attrNameLst>
                                      </p:cBhvr>
                                      <p:to>
                                        <p:strVal val="visible"/>
                                      </p:to>
                                    </p:set>
                                    <p:anim calcmode="lin" valueType="num">
                                      <p:cBhvr additive="base">
                                        <p:cTn id="11" dur="1000"/>
                                        <p:tgtEl>
                                          <p:spTgt spid="406"/>
                                        </p:tgtEl>
                                        <p:attrNameLst>
                                          <p:attrName>ppt_w</p:attrName>
                                        </p:attrNameLst>
                                      </p:cBhvr>
                                      <p:tavLst>
                                        <p:tav tm="0">
                                          <p:val>
                                            <p:strVal val="0"/>
                                          </p:val>
                                        </p:tav>
                                        <p:tav tm="100000">
                                          <p:val>
                                            <p:strVal val="#ppt_w"/>
                                          </p:val>
                                        </p:tav>
                                      </p:tavLst>
                                    </p:anim>
                                    <p:anim calcmode="lin" valueType="num">
                                      <p:cBhvr additive="base">
                                        <p:cTn id="12" dur="1000"/>
                                        <p:tgtEl>
                                          <p:spTgt spid="4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305450" y="525950"/>
            <a:ext cx="3142800" cy="1587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Gerhard Domagk</a:t>
            </a:r>
            <a:endParaRPr/>
          </a:p>
          <a:p>
            <a:pPr marL="0" lvl="0" indent="0">
              <a:spcBef>
                <a:spcPts val="0"/>
              </a:spcBef>
              <a:spcAft>
                <a:spcPts val="0"/>
              </a:spcAft>
              <a:buNone/>
            </a:pPr>
            <a:r>
              <a:rPr lang="en"/>
              <a:t>(1895-1964)</a:t>
            </a:r>
            <a:endParaRPr/>
          </a:p>
        </p:txBody>
      </p:sp>
      <p:sp>
        <p:nvSpPr>
          <p:cNvPr id="414" name="Shape 414"/>
          <p:cNvSpPr txBox="1">
            <a:spLocks noGrp="1"/>
          </p:cNvSpPr>
          <p:nvPr>
            <p:ph type="body" idx="1"/>
          </p:nvPr>
        </p:nvSpPr>
        <p:spPr>
          <a:xfrm>
            <a:off x="4610700" y="525950"/>
            <a:ext cx="4206600" cy="4018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Domagk was inspired by Paul Ehrlich.</a:t>
            </a:r>
            <a:endParaRPr/>
          </a:p>
          <a:p>
            <a:pPr marL="457200" lvl="0" indent="-317500" rtl="0">
              <a:spcBef>
                <a:spcPts val="0"/>
              </a:spcBef>
              <a:spcAft>
                <a:spcPts val="0"/>
              </a:spcAft>
              <a:buSzPts val="1400"/>
              <a:buChar char="➔"/>
            </a:pPr>
            <a:r>
              <a:rPr lang="en"/>
              <a:t>He began to study newly developed dyes and how they react against various bacteria. </a:t>
            </a:r>
            <a:endParaRPr/>
          </a:p>
          <a:p>
            <a:pPr marL="457200" lvl="0" indent="-317500" rtl="0">
              <a:spcBef>
                <a:spcPts val="0"/>
              </a:spcBef>
              <a:spcAft>
                <a:spcPts val="0"/>
              </a:spcAft>
              <a:buSzPts val="1400"/>
              <a:buChar char="➔"/>
            </a:pPr>
            <a:r>
              <a:rPr lang="en"/>
              <a:t>He noticed the antibacterial action of the dye, Prontosil red, against streptococcus in mice. </a:t>
            </a:r>
            <a:endParaRPr/>
          </a:p>
          <a:p>
            <a:pPr marL="914400" lvl="1" indent="-304800" rtl="0">
              <a:spcBef>
                <a:spcPts val="0"/>
              </a:spcBef>
              <a:spcAft>
                <a:spcPts val="0"/>
              </a:spcAft>
              <a:buSzPts val="1200"/>
              <a:buChar char="◆"/>
            </a:pPr>
            <a:r>
              <a:rPr lang="en"/>
              <a:t>Able to be work with humans.</a:t>
            </a:r>
            <a:endParaRPr/>
          </a:p>
          <a:p>
            <a:pPr marL="914400" lvl="1" indent="-304800" rtl="0">
              <a:spcBef>
                <a:spcPts val="0"/>
              </a:spcBef>
              <a:spcAft>
                <a:spcPts val="0"/>
              </a:spcAft>
              <a:buSzPts val="1200"/>
              <a:buChar char="◆"/>
            </a:pPr>
            <a:r>
              <a:rPr lang="en"/>
              <a:t>Considered the 1st antibiotics. </a:t>
            </a:r>
            <a:endParaRPr/>
          </a:p>
          <a:p>
            <a:pPr marL="457200" lvl="0" indent="-317500" rtl="0">
              <a:spcBef>
                <a:spcPts val="0"/>
              </a:spcBef>
              <a:spcAft>
                <a:spcPts val="0"/>
              </a:spcAft>
              <a:buSzPts val="1400"/>
              <a:buChar char="➔"/>
            </a:pPr>
            <a:r>
              <a:rPr lang="en"/>
              <a:t>He discovered that the active component of Prontosil was sulfanilamide.</a:t>
            </a:r>
            <a:endParaRPr/>
          </a:p>
          <a:p>
            <a:pPr marL="914400" lvl="1" indent="-304800" rtl="0">
              <a:spcBef>
                <a:spcPts val="0"/>
              </a:spcBef>
              <a:spcAft>
                <a:spcPts val="0"/>
              </a:spcAft>
              <a:buSzPts val="1200"/>
              <a:buChar char="◆"/>
            </a:pPr>
            <a:r>
              <a:rPr lang="en"/>
              <a:t>Bacteriostatic-inhibits growth and multiplication of bacteria but doesn’t kill the bacteria. </a:t>
            </a:r>
            <a:endParaRPr/>
          </a:p>
          <a:p>
            <a:pPr marL="914400" lvl="1" indent="-304800" rtl="0">
              <a:spcBef>
                <a:spcPts val="0"/>
              </a:spcBef>
              <a:spcAft>
                <a:spcPts val="0"/>
              </a:spcAft>
              <a:buSzPts val="1200"/>
              <a:buChar char="◆"/>
            </a:pPr>
            <a:r>
              <a:rPr lang="en"/>
              <a:t>It interferes with the folic acid of the bacteria causing the microorganisms to stop growing and multiplying without harming the host.   </a:t>
            </a:r>
            <a:endParaRPr/>
          </a:p>
        </p:txBody>
      </p:sp>
      <p:pic>
        <p:nvPicPr>
          <p:cNvPr id="415" name="Shape 415"/>
          <p:cNvPicPr preferRelativeResize="0"/>
          <p:nvPr/>
        </p:nvPicPr>
        <p:blipFill>
          <a:blip r:embed="rId3">
            <a:alphaModFix/>
          </a:blip>
          <a:stretch>
            <a:fillRect/>
          </a:stretch>
        </p:blipFill>
        <p:spPr>
          <a:xfrm>
            <a:off x="142350" y="1677488"/>
            <a:ext cx="4305900" cy="1788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14"/>
                                        </p:tgtEl>
                                        <p:attrNameLst>
                                          <p:attrName>style.visibility</p:attrName>
                                        </p:attrNameLst>
                                      </p:cBhvr>
                                      <p:to>
                                        <p:strVal val="visible"/>
                                      </p:to>
                                    </p:set>
                                    <p:anim calcmode="lin" valueType="num">
                                      <p:cBhvr additive="base">
                                        <p:cTn id="7" dur="1000"/>
                                        <p:tgtEl>
                                          <p:spTgt spid="41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15"/>
                                        </p:tgtEl>
                                        <p:attrNameLst>
                                          <p:attrName>style.visibility</p:attrName>
                                        </p:attrNameLst>
                                      </p:cBhvr>
                                      <p:to>
                                        <p:strVal val="visible"/>
                                      </p:to>
                                    </p:set>
                                    <p:anim calcmode="lin" valueType="num">
                                      <p:cBhvr additive="base">
                                        <p:cTn id="10" dur="1000"/>
                                        <p:tgtEl>
                                          <p:spTgt spid="4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305450" y="525950"/>
            <a:ext cx="3142800" cy="1587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Sir Ernst Boris Chain (1906-1979)</a:t>
            </a:r>
            <a:endParaRPr/>
          </a:p>
        </p:txBody>
      </p:sp>
      <p:sp>
        <p:nvSpPr>
          <p:cNvPr id="421" name="Shape 421"/>
          <p:cNvSpPr txBox="1">
            <a:spLocks noGrp="1"/>
          </p:cNvSpPr>
          <p:nvPr>
            <p:ph type="body" idx="1"/>
          </p:nvPr>
        </p:nvSpPr>
        <p:spPr>
          <a:xfrm>
            <a:off x="4610700" y="525950"/>
            <a:ext cx="4206600" cy="4446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1945 Nobel Peace Prize for his work with penicillin. </a:t>
            </a:r>
            <a:endParaRPr sz="1800"/>
          </a:p>
          <a:p>
            <a:pPr marL="457200" lvl="0" indent="-342900" rtl="0">
              <a:spcBef>
                <a:spcPts val="0"/>
              </a:spcBef>
              <a:spcAft>
                <a:spcPts val="0"/>
              </a:spcAft>
              <a:buSzPts val="1800"/>
              <a:buChar char="➔"/>
            </a:pPr>
            <a:r>
              <a:rPr lang="en" sz="1800"/>
              <a:t>He worked with Howard Walter Florey and used ideas by Alexander Fleming. </a:t>
            </a:r>
            <a:endParaRPr sz="1800"/>
          </a:p>
          <a:p>
            <a:pPr marL="457200" lvl="0" indent="-342900" rtl="0">
              <a:spcBef>
                <a:spcPts val="0"/>
              </a:spcBef>
              <a:spcAft>
                <a:spcPts val="0"/>
              </a:spcAft>
              <a:buSzPts val="1800"/>
              <a:buChar char="➔"/>
            </a:pPr>
            <a:r>
              <a:rPr lang="en" sz="1800"/>
              <a:t>They isolated purified penicillin, (a concept created by Fleming in 1928), and began the first clinical trials of the antibiotic. </a:t>
            </a:r>
            <a:endParaRPr sz="1800"/>
          </a:p>
          <a:p>
            <a:pPr marL="457200" lvl="0" indent="-342900" rtl="0">
              <a:spcBef>
                <a:spcPts val="0"/>
              </a:spcBef>
              <a:spcAft>
                <a:spcPts val="0"/>
              </a:spcAft>
              <a:buSzPts val="1800"/>
              <a:buChar char="➔"/>
            </a:pPr>
            <a:r>
              <a:rPr lang="en" sz="1800"/>
              <a:t>2 Classes of Penicillin</a:t>
            </a:r>
            <a:endParaRPr sz="1800"/>
          </a:p>
          <a:p>
            <a:pPr marL="914400" lvl="1" indent="-304800" rtl="0">
              <a:spcBef>
                <a:spcPts val="0"/>
              </a:spcBef>
              <a:spcAft>
                <a:spcPts val="0"/>
              </a:spcAft>
              <a:buSzPts val="1200"/>
              <a:buChar char="◆"/>
            </a:pPr>
            <a:r>
              <a:rPr lang="en" sz="1400"/>
              <a:t>Naturally occuring</a:t>
            </a:r>
            <a:r>
              <a:rPr lang="en"/>
              <a:t> </a:t>
            </a:r>
            <a:endParaRPr/>
          </a:p>
          <a:p>
            <a:pPr marL="1371600" lvl="2" indent="-304800" rtl="0">
              <a:spcBef>
                <a:spcPts val="0"/>
              </a:spcBef>
              <a:spcAft>
                <a:spcPts val="0"/>
              </a:spcAft>
              <a:buSzPts val="1200"/>
              <a:buChar char="●"/>
            </a:pPr>
            <a:r>
              <a:rPr lang="en"/>
              <a:t>Penicillin G(benzylpenicillin) - intramuscular injection.</a:t>
            </a:r>
            <a:endParaRPr/>
          </a:p>
          <a:p>
            <a:pPr marL="1371600" lvl="2" indent="-304800" rtl="0">
              <a:spcBef>
                <a:spcPts val="0"/>
              </a:spcBef>
              <a:spcAft>
                <a:spcPts val="0"/>
              </a:spcAft>
              <a:buSzPts val="1200"/>
              <a:buChar char="●"/>
            </a:pPr>
            <a:r>
              <a:rPr lang="en"/>
              <a:t>Penicillin V (phenoxymethylpenicillin)-orally</a:t>
            </a:r>
            <a:endParaRPr/>
          </a:p>
        </p:txBody>
      </p:sp>
      <p:sp>
        <p:nvSpPr>
          <p:cNvPr id="422" name="Shape 422" descr=" ">
            <a:hlinkClick r:id="rId3"/>
          </p:cNvPr>
          <p:cNvSpPr/>
          <p:nvPr/>
        </p:nvSpPr>
        <p:spPr>
          <a:xfrm>
            <a:off x="305450" y="1549563"/>
            <a:ext cx="4305250" cy="3228937"/>
          </a:xfrm>
          <a:prstGeom prst="rect">
            <a:avLst/>
          </a:prstGeom>
          <a:blipFill>
            <a:blip r:embed="rId4">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21"/>
                                        </p:tgtEl>
                                        <p:attrNameLst>
                                          <p:attrName>style.visibility</p:attrName>
                                        </p:attrNameLst>
                                      </p:cBhvr>
                                      <p:to>
                                        <p:strVal val="visible"/>
                                      </p:to>
                                    </p:set>
                                    <p:anim calcmode="lin" valueType="num">
                                      <p:cBhvr additive="base">
                                        <p:cTn id="7" dur="1000"/>
                                        <p:tgtEl>
                                          <p:spTgt spid="42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305450" y="525950"/>
            <a:ext cx="3142800" cy="1587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Sir Ernst Boris Chain (1906-1979)</a:t>
            </a:r>
            <a:endParaRPr/>
          </a:p>
        </p:txBody>
      </p:sp>
      <p:sp>
        <p:nvSpPr>
          <p:cNvPr id="428" name="Shape 428"/>
          <p:cNvSpPr txBox="1">
            <a:spLocks noGrp="1"/>
          </p:cNvSpPr>
          <p:nvPr>
            <p:ph type="body" idx="1"/>
          </p:nvPr>
        </p:nvSpPr>
        <p:spPr>
          <a:xfrm>
            <a:off x="267500" y="1439875"/>
            <a:ext cx="3218700" cy="3301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Graduated from the Friedrich Wilhelm University of Berlin in chemistry and physiology. </a:t>
            </a:r>
            <a:endParaRPr/>
          </a:p>
          <a:p>
            <a:pPr marL="457200" lvl="0" indent="-317500" rtl="0">
              <a:spcBef>
                <a:spcPts val="0"/>
              </a:spcBef>
              <a:spcAft>
                <a:spcPts val="0"/>
              </a:spcAft>
              <a:buSzPts val="1400"/>
              <a:buChar char="➔"/>
            </a:pPr>
            <a:r>
              <a:rPr lang="en"/>
              <a:t>Did research at the Institute of Pathology, Charite Hospital in Berlin (1930-33).</a:t>
            </a:r>
            <a:endParaRPr/>
          </a:p>
          <a:p>
            <a:pPr marL="457200" lvl="0" indent="-317500" rtl="0">
              <a:spcBef>
                <a:spcPts val="0"/>
              </a:spcBef>
              <a:spcAft>
                <a:spcPts val="0"/>
              </a:spcAft>
              <a:buSzPts val="1400"/>
              <a:buChar char="➔"/>
            </a:pPr>
            <a:r>
              <a:rPr lang="en"/>
              <a:t>Fled Germany to the University of Cambridge.</a:t>
            </a:r>
            <a:endParaRPr/>
          </a:p>
          <a:p>
            <a:pPr marL="457200" lvl="0" indent="-317500" rtl="0">
              <a:spcBef>
                <a:spcPts val="0"/>
              </a:spcBef>
              <a:spcAft>
                <a:spcPts val="0"/>
              </a:spcAft>
              <a:buSzPts val="1400"/>
              <a:buChar char="➔"/>
            </a:pPr>
            <a:r>
              <a:rPr lang="en"/>
              <a:t>Then to the University of Oxford where he worked with Florey on penicillin. </a:t>
            </a:r>
            <a:endParaRPr/>
          </a:p>
          <a:p>
            <a:pPr marL="457200" lvl="0" indent="-317500" rtl="0">
              <a:spcBef>
                <a:spcPts val="0"/>
              </a:spcBef>
              <a:spcAft>
                <a:spcPts val="0"/>
              </a:spcAft>
              <a:buSzPts val="1400"/>
              <a:buChar char="➔"/>
            </a:pPr>
            <a:r>
              <a:rPr lang="en"/>
              <a:t>Chain also studied snake venom and the spreading factors. </a:t>
            </a:r>
            <a:endParaRPr/>
          </a:p>
        </p:txBody>
      </p:sp>
      <p:sp>
        <p:nvSpPr>
          <p:cNvPr id="429" name="Shape 429" descr="Time-lapse photography of Penicillium mold growth. http://www.britannica.com/EBchecked/topic/449881/Penicillium">
            <a:hlinkClick r:id="rId3"/>
          </p:cNvPr>
          <p:cNvSpPr/>
          <p:nvPr/>
        </p:nvSpPr>
        <p:spPr>
          <a:xfrm>
            <a:off x="3820622" y="734229"/>
            <a:ext cx="4960100" cy="3720083"/>
          </a:xfrm>
          <a:prstGeom prst="rect">
            <a:avLst/>
          </a:prstGeom>
          <a:blipFill>
            <a:blip r:embed="rId4">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28"/>
                                        </p:tgtEl>
                                        <p:attrNameLst>
                                          <p:attrName>style.visibility</p:attrName>
                                        </p:attrNameLst>
                                      </p:cBhvr>
                                      <p:to>
                                        <p:strVal val="visible"/>
                                      </p:to>
                                    </p:set>
                                    <p:anim calcmode="lin" valueType="num">
                                      <p:cBhvr additive="base">
                                        <p:cTn id="7" dur="1000"/>
                                        <p:tgtEl>
                                          <p:spTgt spid="428"/>
                                        </p:tgtEl>
                                        <p:attrNameLst>
                                          <p:attrName>ppt_w</p:attrName>
                                        </p:attrNameLst>
                                      </p:cBhvr>
                                      <p:tavLst>
                                        <p:tav tm="0">
                                          <p:val>
                                            <p:strVal val="0"/>
                                          </p:val>
                                        </p:tav>
                                        <p:tav tm="100000">
                                          <p:val>
                                            <p:strVal val="#ppt_w"/>
                                          </p:val>
                                        </p:tav>
                                      </p:tavLst>
                                    </p:anim>
                                    <p:anim calcmode="lin" valueType="num">
                                      <p:cBhvr additive="base">
                                        <p:cTn id="8" dur="1000"/>
                                        <p:tgtEl>
                                          <p:spTgt spid="42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305450" y="525950"/>
            <a:ext cx="3142800" cy="1587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Max Delbruck </a:t>
            </a:r>
            <a:endParaRPr/>
          </a:p>
          <a:p>
            <a:pPr marL="0" lvl="0" indent="0">
              <a:spcBef>
                <a:spcPts val="0"/>
              </a:spcBef>
              <a:spcAft>
                <a:spcPts val="0"/>
              </a:spcAft>
              <a:buNone/>
            </a:pPr>
            <a:r>
              <a:rPr lang="en"/>
              <a:t>(1906-1981)</a:t>
            </a:r>
            <a:endParaRPr/>
          </a:p>
        </p:txBody>
      </p:sp>
      <p:sp>
        <p:nvSpPr>
          <p:cNvPr id="435" name="Shape 435"/>
          <p:cNvSpPr txBox="1">
            <a:spLocks noGrp="1"/>
          </p:cNvSpPr>
          <p:nvPr>
            <p:ph type="body" idx="1"/>
          </p:nvPr>
        </p:nvSpPr>
        <p:spPr>
          <a:xfrm>
            <a:off x="4601025" y="525950"/>
            <a:ext cx="4216200" cy="4467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Awarded the Nobel Peace Prize for his work in the replication mechanism and genetic structure of viruses (1969). </a:t>
            </a:r>
            <a:endParaRPr sz="1800"/>
          </a:p>
          <a:p>
            <a:pPr marL="457200" lvl="0" indent="-342900" rtl="0">
              <a:spcBef>
                <a:spcPts val="0"/>
              </a:spcBef>
              <a:spcAft>
                <a:spcPts val="0"/>
              </a:spcAft>
              <a:buSzPts val="1800"/>
              <a:buChar char="➔"/>
            </a:pPr>
            <a:r>
              <a:rPr lang="en" sz="1800"/>
              <a:t>Earned a Ph.D in physics from the University of Gottingen (1930). </a:t>
            </a:r>
            <a:endParaRPr sz="1800"/>
          </a:p>
          <a:p>
            <a:pPr marL="457200" lvl="0" indent="-342900" rtl="0">
              <a:spcBef>
                <a:spcPts val="0"/>
              </a:spcBef>
              <a:spcAft>
                <a:spcPts val="0"/>
              </a:spcAft>
              <a:buSzPts val="1800"/>
              <a:buChar char="➔"/>
            </a:pPr>
            <a:r>
              <a:rPr lang="en" sz="1800"/>
              <a:t>Delbruck fled to the United States during WW2 (1937).</a:t>
            </a:r>
            <a:endParaRPr sz="1800"/>
          </a:p>
          <a:p>
            <a:pPr marL="457200" lvl="0" indent="-342900" rtl="0">
              <a:spcBef>
                <a:spcPts val="0"/>
              </a:spcBef>
              <a:spcAft>
                <a:spcPts val="0"/>
              </a:spcAft>
              <a:buSzPts val="1800"/>
              <a:buChar char="➔"/>
            </a:pPr>
            <a:r>
              <a:rPr lang="en" sz="1800"/>
              <a:t>In 1945 he became an American citizen. </a:t>
            </a:r>
            <a:endParaRPr sz="1800"/>
          </a:p>
          <a:p>
            <a:pPr marL="457200" lvl="0" indent="-342900">
              <a:spcBef>
                <a:spcPts val="0"/>
              </a:spcBef>
              <a:spcAft>
                <a:spcPts val="0"/>
              </a:spcAft>
              <a:buSzPts val="1800"/>
              <a:buChar char="➔"/>
            </a:pPr>
            <a:r>
              <a:rPr lang="en" sz="1800"/>
              <a:t>His interest in bacteriophages when he assisted with research at Kaiser Wilhelm Institute for chemistry in Berlin (1932-37). </a:t>
            </a:r>
            <a:endParaRPr sz="1800"/>
          </a:p>
        </p:txBody>
      </p:sp>
      <p:pic>
        <p:nvPicPr>
          <p:cNvPr id="436" name="Shape 436"/>
          <p:cNvPicPr preferRelativeResize="0"/>
          <p:nvPr/>
        </p:nvPicPr>
        <p:blipFill>
          <a:blip r:embed="rId3">
            <a:alphaModFix/>
          </a:blip>
          <a:stretch>
            <a:fillRect/>
          </a:stretch>
        </p:blipFill>
        <p:spPr>
          <a:xfrm>
            <a:off x="305450" y="1397550"/>
            <a:ext cx="2328950" cy="3312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num">
                                      <p:cBhvr additive="base">
                                        <p:cTn id="7" dur="1000"/>
                                        <p:tgtEl>
                                          <p:spTgt spid="43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36"/>
                                        </p:tgtEl>
                                        <p:attrNameLst>
                                          <p:attrName>style.visibility</p:attrName>
                                        </p:attrNameLst>
                                      </p:cBhvr>
                                      <p:to>
                                        <p:strVal val="visible"/>
                                      </p:to>
                                    </p:set>
                                    <p:anim calcmode="lin" valueType="num">
                                      <p:cBhvr additive="base">
                                        <p:cTn id="10" dur="1000"/>
                                        <p:tgtEl>
                                          <p:spTgt spid="43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305450" y="525950"/>
            <a:ext cx="3142800" cy="1587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Max Delbruck</a:t>
            </a:r>
            <a:endParaRPr/>
          </a:p>
          <a:p>
            <a:pPr marL="0" lvl="0" indent="0">
              <a:spcBef>
                <a:spcPts val="0"/>
              </a:spcBef>
              <a:spcAft>
                <a:spcPts val="0"/>
              </a:spcAft>
              <a:buNone/>
            </a:pPr>
            <a:r>
              <a:rPr lang="en"/>
              <a:t>(1906-1981)</a:t>
            </a:r>
            <a:endParaRPr/>
          </a:p>
        </p:txBody>
      </p:sp>
      <p:sp>
        <p:nvSpPr>
          <p:cNvPr id="442" name="Shape 442"/>
          <p:cNvSpPr txBox="1">
            <a:spLocks noGrp="1"/>
          </p:cNvSpPr>
          <p:nvPr>
            <p:ph type="body" idx="1"/>
          </p:nvPr>
        </p:nvSpPr>
        <p:spPr>
          <a:xfrm>
            <a:off x="4570875" y="525950"/>
            <a:ext cx="4236300" cy="43665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1 step process to grow bacteriophages, 1 hour latent period, result is thousands of progeny. </a:t>
            </a:r>
            <a:endParaRPr sz="1800"/>
          </a:p>
          <a:p>
            <a:pPr marL="457200" lvl="0" indent="-342900" rtl="0">
              <a:spcBef>
                <a:spcPts val="0"/>
              </a:spcBef>
              <a:spcAft>
                <a:spcPts val="0"/>
              </a:spcAft>
              <a:buSzPts val="1800"/>
              <a:buChar char="➔"/>
            </a:pPr>
            <a:r>
              <a:rPr lang="en" sz="1800"/>
              <a:t>In 1943 Delbruck made his discovery known.</a:t>
            </a:r>
            <a:endParaRPr sz="1800"/>
          </a:p>
          <a:p>
            <a:pPr marL="914400" lvl="1" indent="-317500" rtl="0">
              <a:spcBef>
                <a:spcPts val="0"/>
              </a:spcBef>
              <a:spcAft>
                <a:spcPts val="0"/>
              </a:spcAft>
              <a:buSzPts val="1400"/>
              <a:buChar char="◆"/>
            </a:pPr>
            <a:r>
              <a:rPr lang="en" sz="1400"/>
              <a:t>His discovery showed that bacteriophages are viruses that attach to bacteria and inject their genetic material into the bacteria. </a:t>
            </a:r>
            <a:endParaRPr sz="1400"/>
          </a:p>
          <a:p>
            <a:pPr marL="914400" lvl="1" indent="-304800" rtl="0">
              <a:spcBef>
                <a:spcPts val="0"/>
              </a:spcBef>
              <a:spcAft>
                <a:spcPts val="0"/>
              </a:spcAft>
              <a:buSzPts val="1200"/>
              <a:buChar char="◆"/>
            </a:pPr>
            <a:r>
              <a:rPr lang="en" sz="1400"/>
              <a:t>This results in the rapid production of new phage inside the bacteria.</a:t>
            </a:r>
            <a:r>
              <a:rPr lang="en"/>
              <a:t> </a:t>
            </a:r>
            <a:endParaRPr/>
          </a:p>
          <a:p>
            <a:pPr marL="457200" lvl="0" indent="-342900">
              <a:spcBef>
                <a:spcPts val="0"/>
              </a:spcBef>
              <a:spcAft>
                <a:spcPts val="0"/>
              </a:spcAft>
              <a:buSzPts val="1800"/>
              <a:buChar char="➔"/>
            </a:pPr>
            <a:r>
              <a:rPr lang="en" sz="1800"/>
              <a:t>They were able to understand that like complex organisms, bacteria develop via mutations. </a:t>
            </a:r>
            <a:endParaRPr sz="1800"/>
          </a:p>
        </p:txBody>
      </p:sp>
      <p:pic>
        <p:nvPicPr>
          <p:cNvPr id="443" name="Shape 443"/>
          <p:cNvPicPr preferRelativeResize="0"/>
          <p:nvPr/>
        </p:nvPicPr>
        <p:blipFill>
          <a:blip r:embed="rId3">
            <a:alphaModFix/>
          </a:blip>
          <a:stretch>
            <a:fillRect/>
          </a:stretch>
        </p:blipFill>
        <p:spPr>
          <a:xfrm>
            <a:off x="435262" y="1486350"/>
            <a:ext cx="2883175" cy="2933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42"/>
                                        </p:tgtEl>
                                        <p:attrNameLst>
                                          <p:attrName>style.visibility</p:attrName>
                                        </p:attrNameLst>
                                      </p:cBhvr>
                                      <p:to>
                                        <p:strVal val="visible"/>
                                      </p:to>
                                    </p:set>
                                    <p:anim calcmode="lin" valueType="num">
                                      <p:cBhvr additive="base">
                                        <p:cTn id="7" dur="1000"/>
                                        <p:tgtEl>
                                          <p:spTgt spid="44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43"/>
                                        </p:tgtEl>
                                        <p:attrNameLst>
                                          <p:attrName>style.visibility</p:attrName>
                                        </p:attrNameLst>
                                      </p:cBhvr>
                                      <p:to>
                                        <p:strVal val="visible"/>
                                      </p:to>
                                    </p:set>
                                    <p:anim calcmode="lin" valueType="num">
                                      <p:cBhvr additive="base">
                                        <p:cTn id="10" dur="1000"/>
                                        <p:tgtEl>
                                          <p:spTgt spid="4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47"/>
        <p:cNvGrpSpPr/>
        <p:nvPr/>
      </p:nvGrpSpPr>
      <p:grpSpPr>
        <a:xfrm>
          <a:off x="0" y="0"/>
          <a:ext cx="0" cy="0"/>
          <a:chOff x="0" y="0"/>
          <a:chExt cx="0" cy="0"/>
        </a:xfrm>
      </p:grpSpPr>
      <p:pic>
        <p:nvPicPr>
          <p:cNvPr id="448" name="Shape 448"/>
          <p:cNvPicPr preferRelativeResize="0"/>
          <p:nvPr/>
        </p:nvPicPr>
        <p:blipFill>
          <a:blip r:embed="rId3">
            <a:alphaModFix/>
          </a:blip>
          <a:stretch>
            <a:fillRect/>
          </a:stretch>
        </p:blipFill>
        <p:spPr>
          <a:xfrm>
            <a:off x="638279" y="0"/>
            <a:ext cx="7377972"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48"/>
                                        </p:tgtEl>
                                        <p:attrNameLst>
                                          <p:attrName>style.visibility</p:attrName>
                                        </p:attrNameLst>
                                      </p:cBhvr>
                                      <p:to>
                                        <p:strVal val="visible"/>
                                      </p:to>
                                    </p:set>
                                    <p:anim calcmode="lin" valueType="num">
                                      <p:cBhvr additive="base">
                                        <p:cTn id="7" dur="1000"/>
                                        <p:tgtEl>
                                          <p:spTgt spid="448"/>
                                        </p:tgtEl>
                                        <p:attrNameLst>
                                          <p:attrName>ppt_w</p:attrName>
                                        </p:attrNameLst>
                                      </p:cBhvr>
                                      <p:tavLst>
                                        <p:tav tm="0">
                                          <p:val>
                                            <p:strVal val="0"/>
                                          </p:val>
                                        </p:tav>
                                        <p:tav tm="100000">
                                          <p:val>
                                            <p:strVal val="#ppt_w"/>
                                          </p:val>
                                        </p:tav>
                                      </p:tavLst>
                                    </p:anim>
                                    <p:anim calcmode="lin" valueType="num">
                                      <p:cBhvr additive="base">
                                        <p:cTn id="8" dur="1000"/>
                                        <p:tgtEl>
                                          <p:spTgt spid="4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305450" y="525950"/>
            <a:ext cx="3142800" cy="1587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Georges Jean Franz Kohler (1946-1995)</a:t>
            </a:r>
            <a:endParaRPr/>
          </a:p>
        </p:txBody>
      </p:sp>
      <p:sp>
        <p:nvSpPr>
          <p:cNvPr id="454" name="Shape 454"/>
          <p:cNvSpPr txBox="1">
            <a:spLocks noGrp="1"/>
          </p:cNvSpPr>
          <p:nvPr>
            <p:ph type="body" idx="1"/>
          </p:nvPr>
        </p:nvSpPr>
        <p:spPr>
          <a:xfrm>
            <a:off x="3448250" y="525950"/>
            <a:ext cx="5369100" cy="4336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Received a doctoral degree in biology (1974) from the University of Freiburg in West Germany. </a:t>
            </a:r>
            <a:endParaRPr sz="1800"/>
          </a:p>
          <a:p>
            <a:pPr marL="457200" lvl="0" indent="-342900" rtl="0">
              <a:spcBef>
                <a:spcPts val="0"/>
              </a:spcBef>
              <a:spcAft>
                <a:spcPts val="0"/>
              </a:spcAft>
              <a:buSzPts val="1800"/>
              <a:buChar char="➔"/>
            </a:pPr>
            <a:r>
              <a:rPr lang="en" sz="1800"/>
              <a:t>1974-1976 Kohler worked with Cesar Milstein at the Medical Research Council Laboratory of Molecular Biology in Cambridge, England. </a:t>
            </a:r>
            <a:endParaRPr sz="1800"/>
          </a:p>
          <a:p>
            <a:pPr marL="457200" lvl="0" indent="-342900" rtl="0">
              <a:spcBef>
                <a:spcPts val="0"/>
              </a:spcBef>
              <a:spcAft>
                <a:spcPts val="0"/>
              </a:spcAft>
              <a:buSzPts val="1800"/>
              <a:buChar char="➔"/>
            </a:pPr>
            <a:r>
              <a:rPr lang="en" sz="1800"/>
              <a:t>In 1984, Kohler, Milstein and Niels K Jerne, were awarded the Nobel Peace Prize for their work of developing a technique for producing monoclonal antibodies. </a:t>
            </a:r>
            <a:endParaRPr sz="1800"/>
          </a:p>
          <a:p>
            <a:pPr marL="914400" lvl="1" indent="-317500">
              <a:spcBef>
                <a:spcPts val="0"/>
              </a:spcBef>
              <a:spcAft>
                <a:spcPts val="0"/>
              </a:spcAft>
              <a:buSzPts val="1400"/>
              <a:buChar char="◆"/>
            </a:pPr>
            <a:r>
              <a:rPr lang="en" sz="1400"/>
              <a:t>Sensitive protein molecules that are used in diagnosing and combating diseases.     </a:t>
            </a:r>
            <a:endParaRPr sz="1400"/>
          </a:p>
        </p:txBody>
      </p:sp>
      <p:pic>
        <p:nvPicPr>
          <p:cNvPr id="455" name="Shape 455"/>
          <p:cNvPicPr preferRelativeResize="0"/>
          <p:nvPr/>
        </p:nvPicPr>
        <p:blipFill>
          <a:blip r:embed="rId3">
            <a:alphaModFix/>
          </a:blip>
          <a:stretch>
            <a:fillRect/>
          </a:stretch>
        </p:blipFill>
        <p:spPr>
          <a:xfrm>
            <a:off x="202625" y="1551050"/>
            <a:ext cx="3048000" cy="228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4"/>
                                        </p:tgtEl>
                                        <p:attrNameLst>
                                          <p:attrName>style.visibility</p:attrName>
                                        </p:attrNameLst>
                                      </p:cBhvr>
                                      <p:to>
                                        <p:strVal val="visible"/>
                                      </p:to>
                                    </p:set>
                                    <p:anim calcmode="lin" valueType="num">
                                      <p:cBhvr additive="base">
                                        <p:cTn id="7" dur="1000"/>
                                        <p:tgtEl>
                                          <p:spTgt spid="45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55"/>
                                        </p:tgtEl>
                                        <p:attrNameLst>
                                          <p:attrName>style.visibility</p:attrName>
                                        </p:attrNameLst>
                                      </p:cBhvr>
                                      <p:to>
                                        <p:strVal val="visible"/>
                                      </p:to>
                                    </p:set>
                                    <p:anim calcmode="lin" valueType="num">
                                      <p:cBhvr additive="base">
                                        <p:cTn id="10" dur="1000"/>
                                        <p:tgtEl>
                                          <p:spTgt spid="4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305450" y="525950"/>
            <a:ext cx="3142800" cy="920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Georges Jean Franz Kohler (1946-1995)</a:t>
            </a:r>
            <a:endParaRPr/>
          </a:p>
        </p:txBody>
      </p:sp>
      <p:sp>
        <p:nvSpPr>
          <p:cNvPr id="461" name="Shape 461"/>
          <p:cNvSpPr txBox="1">
            <a:spLocks noGrp="1"/>
          </p:cNvSpPr>
          <p:nvPr>
            <p:ph type="body" idx="1"/>
          </p:nvPr>
        </p:nvSpPr>
        <p:spPr>
          <a:xfrm>
            <a:off x="110500" y="1376300"/>
            <a:ext cx="3420900" cy="33051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Monoclonal Antibody</a:t>
            </a:r>
            <a:endParaRPr/>
          </a:p>
          <a:p>
            <a:pPr marL="914400" lvl="1" indent="-304800" rtl="0">
              <a:spcBef>
                <a:spcPts val="0"/>
              </a:spcBef>
              <a:spcAft>
                <a:spcPts val="0"/>
              </a:spcAft>
              <a:buSzPts val="1200"/>
              <a:buChar char="◆"/>
            </a:pPr>
            <a:r>
              <a:rPr lang="en"/>
              <a:t>An antibody that is produced by genetic engineering technique. </a:t>
            </a:r>
            <a:endParaRPr/>
          </a:p>
          <a:p>
            <a:pPr marL="914400" lvl="1" indent="-304800">
              <a:spcBef>
                <a:spcPts val="0"/>
              </a:spcBef>
              <a:spcAft>
                <a:spcPts val="0"/>
              </a:spcAft>
              <a:buSzPts val="1200"/>
              <a:buChar char="◆"/>
            </a:pPr>
            <a:r>
              <a:rPr lang="en"/>
              <a:t>When the cell is activated by a foreign identity, a B cell multiples to form a clone of plasma cells. These plasma cells secrete immunoglobulin molecules, and the descendents of those molecules are what is referred to as the monoclonal antibodies.  </a:t>
            </a:r>
            <a:endParaRPr/>
          </a:p>
        </p:txBody>
      </p:sp>
      <p:pic>
        <p:nvPicPr>
          <p:cNvPr id="462" name="Shape 462"/>
          <p:cNvPicPr preferRelativeResize="0"/>
          <p:nvPr/>
        </p:nvPicPr>
        <p:blipFill>
          <a:blip r:embed="rId3">
            <a:alphaModFix/>
          </a:blip>
          <a:stretch>
            <a:fillRect/>
          </a:stretch>
        </p:blipFill>
        <p:spPr>
          <a:xfrm>
            <a:off x="3531325" y="673075"/>
            <a:ext cx="5500350" cy="3666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61"/>
                                        </p:tgtEl>
                                        <p:attrNameLst>
                                          <p:attrName>style.visibility</p:attrName>
                                        </p:attrNameLst>
                                      </p:cBhvr>
                                      <p:to>
                                        <p:strVal val="visible"/>
                                      </p:to>
                                    </p:set>
                                    <p:anim calcmode="lin" valueType="num">
                                      <p:cBhvr additive="base">
                                        <p:cTn id="7" dur="1000"/>
                                        <p:tgtEl>
                                          <p:spTgt spid="46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62"/>
                                        </p:tgtEl>
                                        <p:attrNameLst>
                                          <p:attrName>style.visibility</p:attrName>
                                        </p:attrNameLst>
                                      </p:cBhvr>
                                      <p:to>
                                        <p:strVal val="visible"/>
                                      </p:to>
                                    </p:set>
                                    <p:anim calcmode="lin" valueType="num">
                                      <p:cBhvr additive="base">
                                        <p:cTn id="10" dur="1000"/>
                                        <p:tgtEl>
                                          <p:spTgt spid="4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66"/>
        <p:cNvGrpSpPr/>
        <p:nvPr/>
      </p:nvGrpSpPr>
      <p:grpSpPr>
        <a:xfrm>
          <a:off x="0" y="0"/>
          <a:ext cx="0" cy="0"/>
          <a:chOff x="0" y="0"/>
          <a:chExt cx="0" cy="0"/>
        </a:xfrm>
      </p:grpSpPr>
      <p:pic>
        <p:nvPicPr>
          <p:cNvPr id="467" name="Shape 467"/>
          <p:cNvPicPr preferRelativeResize="0"/>
          <p:nvPr/>
        </p:nvPicPr>
        <p:blipFill rotWithShape="1">
          <a:blip r:embed="rId3">
            <a:alphaModFix/>
          </a:blip>
          <a:srcRect t="777" b="787"/>
          <a:stretch/>
        </p:blipFill>
        <p:spPr>
          <a:xfrm>
            <a:off x="1" y="0"/>
            <a:ext cx="9144000" cy="5143499"/>
          </a:xfrm>
          <a:prstGeom prst="rect">
            <a:avLst/>
          </a:prstGeom>
          <a:noFill/>
          <a:ln>
            <a:noFill/>
          </a:ln>
        </p:spPr>
      </p:pic>
      <p:sp>
        <p:nvSpPr>
          <p:cNvPr id="468" name="Shape 468"/>
          <p:cNvSpPr/>
          <p:nvPr/>
        </p:nvSpPr>
        <p:spPr>
          <a:xfrm>
            <a:off x="0" y="2574400"/>
            <a:ext cx="4568400" cy="1714500"/>
          </a:xfrm>
          <a:prstGeom prst="rect">
            <a:avLst/>
          </a:prstGeom>
          <a:solidFill>
            <a:srgbClr val="FFFFFF">
              <a:alpha val="854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Shape 469"/>
          <p:cNvSpPr txBox="1">
            <a:spLocks noGrp="1"/>
          </p:cNvSpPr>
          <p:nvPr>
            <p:ph type="title"/>
          </p:nvPr>
        </p:nvSpPr>
        <p:spPr>
          <a:xfrm>
            <a:off x="944550" y="3216950"/>
            <a:ext cx="2679300" cy="76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1800"/>
              <a:t>Can be designed to target specific cells or antigens. </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69"/>
                                        </p:tgtEl>
                                        <p:attrNameLst>
                                          <p:attrName>style.visibility</p:attrName>
                                        </p:attrNameLst>
                                      </p:cBhvr>
                                      <p:to>
                                        <p:strVal val="visible"/>
                                      </p:to>
                                    </p:set>
                                    <p:anim calcmode="lin" valueType="num">
                                      <p:cBhvr additive="base">
                                        <p:cTn id="7" dur="1000"/>
                                        <p:tgtEl>
                                          <p:spTgt spid="46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EFEFEF"/>
        </a:solidFill>
        <a:effectLst/>
      </p:bgPr>
    </p:bg>
    <p:spTree>
      <p:nvGrpSpPr>
        <p:cNvPr id="1" name="Shape 320"/>
        <p:cNvGrpSpPr/>
        <p:nvPr/>
      </p:nvGrpSpPr>
      <p:grpSpPr>
        <a:xfrm>
          <a:off x="0" y="0"/>
          <a:ext cx="0" cy="0"/>
          <a:chOff x="0" y="0"/>
          <a:chExt cx="0" cy="0"/>
        </a:xfrm>
      </p:grpSpPr>
      <p:sp>
        <p:nvSpPr>
          <p:cNvPr id="321" name="Shape 321"/>
          <p:cNvSpPr txBox="1"/>
          <p:nvPr/>
        </p:nvSpPr>
        <p:spPr>
          <a:xfrm>
            <a:off x="1724500" y="150400"/>
            <a:ext cx="6236400" cy="902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a:latin typeface="Oswald SemiBold"/>
                <a:ea typeface="Oswald SemiBold"/>
                <a:cs typeface="Oswald SemiBold"/>
                <a:sym typeface="Oswald SemiBold"/>
              </a:rPr>
              <a:t>German Nobel Peace Prize Winners in Medicine/Physiology</a:t>
            </a:r>
            <a:endParaRPr sz="3000">
              <a:latin typeface="Oswald SemiBold"/>
              <a:ea typeface="Oswald SemiBold"/>
              <a:cs typeface="Oswald SemiBold"/>
              <a:sym typeface="Oswald SemiBold"/>
            </a:endParaRPr>
          </a:p>
        </p:txBody>
      </p:sp>
      <p:sp>
        <p:nvSpPr>
          <p:cNvPr id="322" name="Shape 322"/>
          <p:cNvSpPr txBox="1"/>
          <p:nvPr/>
        </p:nvSpPr>
        <p:spPr>
          <a:xfrm>
            <a:off x="2917613" y="1634300"/>
            <a:ext cx="1684500" cy="26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Oswald Light"/>
                <a:ea typeface="Oswald Light"/>
                <a:cs typeface="Oswald Light"/>
                <a:sym typeface="Oswald Light"/>
              </a:rPr>
              <a:t>Paul Ehrlich</a:t>
            </a:r>
            <a:endParaRPr sz="1800">
              <a:latin typeface="Oswald Light"/>
              <a:ea typeface="Oswald Light"/>
              <a:cs typeface="Oswald Light"/>
              <a:sym typeface="Oswald Light"/>
            </a:endParaRPr>
          </a:p>
        </p:txBody>
      </p:sp>
      <p:sp>
        <p:nvSpPr>
          <p:cNvPr id="323" name="Shape 323"/>
          <p:cNvSpPr txBox="1"/>
          <p:nvPr/>
        </p:nvSpPr>
        <p:spPr>
          <a:xfrm>
            <a:off x="4602125" y="1634300"/>
            <a:ext cx="1564200" cy="26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Oswald Light"/>
                <a:ea typeface="Oswald Light"/>
                <a:cs typeface="Oswald Light"/>
                <a:sym typeface="Oswald Light"/>
              </a:rPr>
              <a:t>Gerhard Domagk</a:t>
            </a:r>
            <a:endParaRPr sz="1800">
              <a:latin typeface="Oswald Light"/>
              <a:ea typeface="Oswald Light"/>
              <a:cs typeface="Oswald Light"/>
              <a:sym typeface="Oswald Light"/>
            </a:endParaRPr>
          </a:p>
        </p:txBody>
      </p:sp>
      <p:sp>
        <p:nvSpPr>
          <p:cNvPr id="324" name="Shape 324"/>
          <p:cNvSpPr txBox="1"/>
          <p:nvPr/>
        </p:nvSpPr>
        <p:spPr>
          <a:xfrm>
            <a:off x="60150" y="1634300"/>
            <a:ext cx="2546700" cy="26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Oswald Light"/>
                <a:ea typeface="Oswald Light"/>
                <a:cs typeface="Oswald Light"/>
                <a:sym typeface="Oswald Light"/>
              </a:rPr>
              <a:t>Robert Heinrich Herman Koch</a:t>
            </a:r>
            <a:r>
              <a:rPr lang="en" sz="1800">
                <a:solidFill>
                  <a:schemeClr val="lt1"/>
                </a:solidFill>
                <a:latin typeface="Oswald Light"/>
                <a:ea typeface="Oswald Light"/>
                <a:cs typeface="Oswald Light"/>
                <a:sym typeface="Oswald Light"/>
              </a:rPr>
              <a:t> </a:t>
            </a:r>
            <a:endParaRPr sz="1800">
              <a:solidFill>
                <a:schemeClr val="lt1"/>
              </a:solidFill>
              <a:latin typeface="Oswald Light"/>
              <a:ea typeface="Oswald Light"/>
              <a:cs typeface="Oswald Light"/>
              <a:sym typeface="Oswald Light"/>
            </a:endParaRPr>
          </a:p>
        </p:txBody>
      </p:sp>
      <p:sp>
        <p:nvSpPr>
          <p:cNvPr id="325" name="Shape 325"/>
          <p:cNvSpPr txBox="1"/>
          <p:nvPr/>
        </p:nvSpPr>
        <p:spPr>
          <a:xfrm>
            <a:off x="6667500" y="1634300"/>
            <a:ext cx="2005200" cy="26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Oswald Light"/>
                <a:ea typeface="Oswald Light"/>
                <a:cs typeface="Oswald Light"/>
                <a:sym typeface="Oswald Light"/>
              </a:rPr>
              <a:t>Sir Ernst Boris Chain</a:t>
            </a:r>
            <a:endParaRPr sz="1800">
              <a:latin typeface="Oswald Light"/>
              <a:ea typeface="Oswald Light"/>
              <a:cs typeface="Oswald Light"/>
              <a:sym typeface="Oswald Light"/>
            </a:endParaRPr>
          </a:p>
        </p:txBody>
      </p:sp>
      <p:sp>
        <p:nvSpPr>
          <p:cNvPr id="326" name="Shape 326"/>
          <p:cNvSpPr txBox="1"/>
          <p:nvPr/>
        </p:nvSpPr>
        <p:spPr>
          <a:xfrm>
            <a:off x="190500" y="3449050"/>
            <a:ext cx="1804800" cy="26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Oswald Light"/>
                <a:ea typeface="Oswald Light"/>
                <a:cs typeface="Oswald Light"/>
                <a:sym typeface="Oswald Light"/>
              </a:rPr>
              <a:t>Max Delbruck</a:t>
            </a:r>
            <a:endParaRPr sz="1800">
              <a:latin typeface="Oswald Light"/>
              <a:ea typeface="Oswald Light"/>
              <a:cs typeface="Oswald Light"/>
              <a:sym typeface="Oswald Light"/>
            </a:endParaRPr>
          </a:p>
        </p:txBody>
      </p:sp>
      <p:sp>
        <p:nvSpPr>
          <p:cNvPr id="327" name="Shape 327"/>
          <p:cNvSpPr txBox="1"/>
          <p:nvPr/>
        </p:nvSpPr>
        <p:spPr>
          <a:xfrm>
            <a:off x="1874875" y="3449050"/>
            <a:ext cx="2286000" cy="26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Oswald Light"/>
                <a:ea typeface="Oswald Light"/>
                <a:cs typeface="Oswald Light"/>
                <a:sym typeface="Oswald Light"/>
              </a:rPr>
              <a:t>Georges Jean Franz Kohler</a:t>
            </a:r>
            <a:endParaRPr sz="1800">
              <a:latin typeface="Oswald Light"/>
              <a:ea typeface="Oswald Light"/>
              <a:cs typeface="Oswald Light"/>
              <a:sym typeface="Oswald Light"/>
            </a:endParaRPr>
          </a:p>
        </p:txBody>
      </p:sp>
      <p:sp>
        <p:nvSpPr>
          <p:cNvPr id="328" name="Shape 328"/>
          <p:cNvSpPr txBox="1"/>
          <p:nvPr/>
        </p:nvSpPr>
        <p:spPr>
          <a:xfrm>
            <a:off x="4501800" y="3449050"/>
            <a:ext cx="2426400" cy="26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Oswald Light"/>
                <a:ea typeface="Oswald Light"/>
                <a:cs typeface="Oswald Light"/>
                <a:sym typeface="Oswald Light"/>
              </a:rPr>
              <a:t>Christiane Nusslein-Volhard</a:t>
            </a:r>
            <a:endParaRPr sz="1800">
              <a:latin typeface="Oswald Light"/>
              <a:ea typeface="Oswald Light"/>
              <a:cs typeface="Oswald Light"/>
              <a:sym typeface="Oswald Light"/>
            </a:endParaRPr>
          </a:p>
        </p:txBody>
      </p:sp>
      <p:sp>
        <p:nvSpPr>
          <p:cNvPr id="329" name="Shape 329"/>
          <p:cNvSpPr txBox="1"/>
          <p:nvPr/>
        </p:nvSpPr>
        <p:spPr>
          <a:xfrm>
            <a:off x="7188875" y="3449050"/>
            <a:ext cx="1684500" cy="26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Oswald Light"/>
                <a:ea typeface="Oswald Light"/>
                <a:cs typeface="Oswald Light"/>
                <a:sym typeface="Oswald Light"/>
              </a:rPr>
              <a:t>Harald Zur Hausen</a:t>
            </a:r>
            <a:endParaRPr sz="1800">
              <a:latin typeface="Oswald Light"/>
              <a:ea typeface="Oswald Light"/>
              <a:cs typeface="Oswald Light"/>
              <a:sym typeface="Oswald Light"/>
            </a:endParaRPr>
          </a:p>
        </p:txBody>
      </p:sp>
      <p:pic>
        <p:nvPicPr>
          <p:cNvPr id="330" name="Shape 330"/>
          <p:cNvPicPr preferRelativeResize="0"/>
          <p:nvPr/>
        </p:nvPicPr>
        <p:blipFill>
          <a:blip r:embed="rId3">
            <a:alphaModFix/>
          </a:blip>
          <a:stretch>
            <a:fillRect/>
          </a:stretch>
        </p:blipFill>
        <p:spPr>
          <a:xfrm>
            <a:off x="5133450" y="3816925"/>
            <a:ext cx="901000" cy="1179450"/>
          </a:xfrm>
          <a:prstGeom prst="rect">
            <a:avLst/>
          </a:prstGeom>
          <a:noFill/>
          <a:ln>
            <a:noFill/>
          </a:ln>
        </p:spPr>
      </p:pic>
      <p:pic>
        <p:nvPicPr>
          <p:cNvPr id="331" name="Shape 331"/>
          <p:cNvPicPr preferRelativeResize="0"/>
          <p:nvPr/>
        </p:nvPicPr>
        <p:blipFill>
          <a:blip r:embed="rId4">
            <a:alphaModFix/>
          </a:blip>
          <a:stretch>
            <a:fillRect/>
          </a:stretch>
        </p:blipFill>
        <p:spPr>
          <a:xfrm>
            <a:off x="2456475" y="3816924"/>
            <a:ext cx="901007" cy="1261400"/>
          </a:xfrm>
          <a:prstGeom prst="rect">
            <a:avLst/>
          </a:prstGeom>
          <a:noFill/>
          <a:ln>
            <a:noFill/>
          </a:ln>
        </p:spPr>
      </p:pic>
      <p:pic>
        <p:nvPicPr>
          <p:cNvPr id="332" name="Shape 332"/>
          <p:cNvPicPr preferRelativeResize="0"/>
          <p:nvPr/>
        </p:nvPicPr>
        <p:blipFill>
          <a:blip r:embed="rId5">
            <a:alphaModFix/>
          </a:blip>
          <a:stretch>
            <a:fillRect/>
          </a:stretch>
        </p:blipFill>
        <p:spPr>
          <a:xfrm>
            <a:off x="4867788" y="2055351"/>
            <a:ext cx="1032875" cy="1460123"/>
          </a:xfrm>
          <a:prstGeom prst="rect">
            <a:avLst/>
          </a:prstGeom>
          <a:noFill/>
          <a:ln>
            <a:noFill/>
          </a:ln>
        </p:spPr>
      </p:pic>
      <p:pic>
        <p:nvPicPr>
          <p:cNvPr id="333" name="Shape 333"/>
          <p:cNvPicPr preferRelativeResize="0"/>
          <p:nvPr/>
        </p:nvPicPr>
        <p:blipFill>
          <a:blip r:embed="rId6">
            <a:alphaModFix/>
          </a:blip>
          <a:stretch>
            <a:fillRect/>
          </a:stretch>
        </p:blipFill>
        <p:spPr>
          <a:xfrm>
            <a:off x="7656100" y="3816925"/>
            <a:ext cx="833961" cy="1179450"/>
          </a:xfrm>
          <a:prstGeom prst="rect">
            <a:avLst/>
          </a:prstGeom>
          <a:noFill/>
          <a:ln>
            <a:noFill/>
          </a:ln>
        </p:spPr>
      </p:pic>
      <p:pic>
        <p:nvPicPr>
          <p:cNvPr id="334" name="Shape 334"/>
          <p:cNvPicPr preferRelativeResize="0"/>
          <p:nvPr/>
        </p:nvPicPr>
        <p:blipFill>
          <a:blip r:embed="rId7">
            <a:alphaModFix/>
          </a:blip>
          <a:stretch>
            <a:fillRect/>
          </a:stretch>
        </p:blipFill>
        <p:spPr>
          <a:xfrm>
            <a:off x="376749" y="3797276"/>
            <a:ext cx="901000" cy="1281049"/>
          </a:xfrm>
          <a:prstGeom prst="rect">
            <a:avLst/>
          </a:prstGeom>
          <a:noFill/>
          <a:ln>
            <a:noFill/>
          </a:ln>
        </p:spPr>
      </p:pic>
      <p:pic>
        <p:nvPicPr>
          <p:cNvPr id="335" name="Shape 335"/>
          <p:cNvPicPr preferRelativeResize="0"/>
          <p:nvPr/>
        </p:nvPicPr>
        <p:blipFill rotWithShape="1">
          <a:blip r:embed="rId8">
            <a:alphaModFix/>
          </a:blip>
          <a:srcRect t="7261" r="7261"/>
          <a:stretch/>
        </p:blipFill>
        <p:spPr>
          <a:xfrm>
            <a:off x="3028825" y="2055350"/>
            <a:ext cx="971509" cy="1361325"/>
          </a:xfrm>
          <a:prstGeom prst="rect">
            <a:avLst/>
          </a:prstGeom>
          <a:noFill/>
          <a:ln>
            <a:noFill/>
          </a:ln>
        </p:spPr>
      </p:pic>
      <p:pic>
        <p:nvPicPr>
          <p:cNvPr id="336" name="Shape 336"/>
          <p:cNvPicPr preferRelativeResize="0"/>
          <p:nvPr/>
        </p:nvPicPr>
        <p:blipFill>
          <a:blip r:embed="rId9">
            <a:alphaModFix/>
          </a:blip>
          <a:stretch>
            <a:fillRect/>
          </a:stretch>
        </p:blipFill>
        <p:spPr>
          <a:xfrm>
            <a:off x="410275" y="2087738"/>
            <a:ext cx="833950" cy="1168560"/>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pic>
        <p:nvPicPr>
          <p:cNvPr id="337" name="Shape 337"/>
          <p:cNvPicPr preferRelativeResize="0"/>
          <p:nvPr/>
        </p:nvPicPr>
        <p:blipFill>
          <a:blip r:embed="rId10">
            <a:alphaModFix/>
          </a:blip>
          <a:stretch>
            <a:fillRect/>
          </a:stretch>
        </p:blipFill>
        <p:spPr>
          <a:xfrm>
            <a:off x="7073750" y="2010244"/>
            <a:ext cx="1096675" cy="1550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000"/>
                                        <p:tgtEl>
                                          <p:spTgt spid="3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35"/>
                                        </p:tgtEl>
                                        <p:attrNameLst>
                                          <p:attrName>style.visibility</p:attrName>
                                        </p:attrNameLst>
                                      </p:cBhvr>
                                      <p:to>
                                        <p:strVal val="visible"/>
                                      </p:to>
                                    </p:set>
                                    <p:animEffect transition="in" filter="fade">
                                      <p:cBhvr>
                                        <p:cTn id="11" dur="1000"/>
                                        <p:tgtEl>
                                          <p:spTgt spid="33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2"/>
                                        </p:tgtEl>
                                        <p:attrNameLst>
                                          <p:attrName>style.visibility</p:attrName>
                                        </p:attrNameLst>
                                      </p:cBhvr>
                                      <p:to>
                                        <p:strVal val="visible"/>
                                      </p:to>
                                    </p:set>
                                    <p:animEffect transition="in" filter="fade">
                                      <p:cBhvr>
                                        <p:cTn id="15" dur="1000"/>
                                        <p:tgtEl>
                                          <p:spTgt spid="33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37"/>
                                        </p:tgtEl>
                                        <p:attrNameLst>
                                          <p:attrName>style.visibility</p:attrName>
                                        </p:attrNameLst>
                                      </p:cBhvr>
                                      <p:to>
                                        <p:strVal val="visible"/>
                                      </p:to>
                                    </p:set>
                                    <p:animEffect transition="in" filter="fade">
                                      <p:cBhvr>
                                        <p:cTn id="19" dur="1000"/>
                                        <p:tgtEl>
                                          <p:spTgt spid="33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34"/>
                                        </p:tgtEl>
                                        <p:attrNameLst>
                                          <p:attrName>style.visibility</p:attrName>
                                        </p:attrNameLst>
                                      </p:cBhvr>
                                      <p:to>
                                        <p:strVal val="visible"/>
                                      </p:to>
                                    </p:set>
                                    <p:animEffect transition="in" filter="fade">
                                      <p:cBhvr>
                                        <p:cTn id="23" dur="1000"/>
                                        <p:tgtEl>
                                          <p:spTgt spid="334"/>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31"/>
                                        </p:tgtEl>
                                        <p:attrNameLst>
                                          <p:attrName>style.visibility</p:attrName>
                                        </p:attrNameLst>
                                      </p:cBhvr>
                                      <p:to>
                                        <p:strVal val="visible"/>
                                      </p:to>
                                    </p:set>
                                    <p:animEffect transition="in" filter="fade">
                                      <p:cBhvr>
                                        <p:cTn id="27" dur="1000"/>
                                        <p:tgtEl>
                                          <p:spTgt spid="331"/>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30"/>
                                        </p:tgtEl>
                                        <p:attrNameLst>
                                          <p:attrName>style.visibility</p:attrName>
                                        </p:attrNameLst>
                                      </p:cBhvr>
                                      <p:to>
                                        <p:strVal val="visible"/>
                                      </p:to>
                                    </p:set>
                                    <p:animEffect transition="in" filter="fade">
                                      <p:cBhvr>
                                        <p:cTn id="31" dur="1000"/>
                                        <p:tgtEl>
                                          <p:spTgt spid="330"/>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33"/>
                                        </p:tgtEl>
                                        <p:attrNameLst>
                                          <p:attrName>style.visibility</p:attrName>
                                        </p:attrNameLst>
                                      </p:cBhvr>
                                      <p:to>
                                        <p:strVal val="visible"/>
                                      </p:to>
                                    </p:set>
                                    <p:animEffect transition="in" filter="fade">
                                      <p:cBhvr>
                                        <p:cTn id="35"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305450" y="525950"/>
            <a:ext cx="3142800" cy="137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Christiane Nusslein-Volhard</a:t>
            </a:r>
            <a:endParaRPr/>
          </a:p>
          <a:p>
            <a:pPr marL="0" lvl="0" indent="0">
              <a:spcBef>
                <a:spcPts val="0"/>
              </a:spcBef>
              <a:spcAft>
                <a:spcPts val="0"/>
              </a:spcAft>
              <a:buNone/>
            </a:pPr>
            <a:r>
              <a:rPr lang="en"/>
              <a:t>(1942-Present)</a:t>
            </a:r>
            <a:endParaRPr/>
          </a:p>
        </p:txBody>
      </p:sp>
      <p:sp>
        <p:nvSpPr>
          <p:cNvPr id="475" name="Shape 475"/>
          <p:cNvSpPr txBox="1">
            <a:spLocks noGrp="1"/>
          </p:cNvSpPr>
          <p:nvPr>
            <p:ph type="body" idx="1"/>
          </p:nvPr>
        </p:nvSpPr>
        <p:spPr>
          <a:xfrm>
            <a:off x="4610700" y="525950"/>
            <a:ext cx="4206600" cy="4018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Received diploma in biochemistry at Eberhard-Karl University of Tubingen (1968).</a:t>
            </a:r>
            <a:endParaRPr/>
          </a:p>
          <a:p>
            <a:pPr marL="914400" lvl="1" indent="-304800" rtl="0">
              <a:spcBef>
                <a:spcPts val="0"/>
              </a:spcBef>
              <a:spcAft>
                <a:spcPts val="0"/>
              </a:spcAft>
              <a:buSzPts val="1200"/>
              <a:buChar char="◆"/>
            </a:pPr>
            <a:r>
              <a:rPr lang="en"/>
              <a:t>Received a doctorate in genetics (1973).</a:t>
            </a:r>
            <a:endParaRPr/>
          </a:p>
          <a:p>
            <a:pPr marL="457200" lvl="0" indent="-317500" rtl="0">
              <a:spcBef>
                <a:spcPts val="0"/>
              </a:spcBef>
              <a:spcAft>
                <a:spcPts val="0"/>
              </a:spcAft>
              <a:buSzPts val="1400"/>
              <a:buChar char="➔"/>
            </a:pPr>
            <a:r>
              <a:rPr lang="en"/>
              <a:t>Worked with Eric F. Wieschaus and Edward B. Lewis. </a:t>
            </a:r>
            <a:endParaRPr/>
          </a:p>
          <a:p>
            <a:pPr marL="457200" lvl="0" indent="-317500" rtl="0">
              <a:spcBef>
                <a:spcPts val="0"/>
              </a:spcBef>
              <a:spcAft>
                <a:spcPts val="0"/>
              </a:spcAft>
              <a:buSzPts val="1400"/>
              <a:buChar char="➔"/>
            </a:pPr>
            <a:r>
              <a:rPr lang="en"/>
              <a:t>Nusslein-Volhard and Wieschaus crossbred 40,000 fruit flies. </a:t>
            </a:r>
            <a:endParaRPr/>
          </a:p>
          <a:p>
            <a:pPr marL="914400" lvl="1" indent="-304800" rtl="0">
              <a:spcBef>
                <a:spcPts val="0"/>
              </a:spcBef>
              <a:spcAft>
                <a:spcPts val="0"/>
              </a:spcAft>
              <a:buSzPts val="1200"/>
              <a:buChar char="◆"/>
            </a:pPr>
            <a:r>
              <a:rPr lang="en"/>
              <a:t>The result was the discovery of 5,000 out of the 20,000 genes, were important in the early development, while 140 were consider essential. </a:t>
            </a:r>
            <a:endParaRPr/>
          </a:p>
          <a:p>
            <a:pPr marL="457200" lvl="0" indent="-317500" rtl="0">
              <a:spcBef>
                <a:spcPts val="0"/>
              </a:spcBef>
              <a:spcAft>
                <a:spcPts val="0"/>
              </a:spcAft>
              <a:buSzPts val="1400"/>
              <a:buChar char="➔"/>
            </a:pPr>
            <a:r>
              <a:rPr lang="en"/>
              <a:t>Out of this research resulted in 3 genetic categories </a:t>
            </a:r>
            <a:endParaRPr/>
          </a:p>
          <a:p>
            <a:pPr marL="914400" lvl="1" indent="-304800" rtl="0">
              <a:spcBef>
                <a:spcPts val="0"/>
              </a:spcBef>
              <a:spcAft>
                <a:spcPts val="0"/>
              </a:spcAft>
              <a:buSzPts val="1200"/>
              <a:buChar char="◆"/>
            </a:pPr>
            <a:r>
              <a:rPr lang="en"/>
              <a:t>(1) Gap Genes: head to tail body plan</a:t>
            </a:r>
            <a:endParaRPr/>
          </a:p>
          <a:p>
            <a:pPr marL="914400" lvl="1" indent="-304800" rtl="0">
              <a:spcBef>
                <a:spcPts val="0"/>
              </a:spcBef>
              <a:spcAft>
                <a:spcPts val="0"/>
              </a:spcAft>
              <a:buSzPts val="1200"/>
              <a:buChar char="◆"/>
            </a:pPr>
            <a:r>
              <a:rPr lang="en"/>
              <a:t>(2) Pair rule genes: body segmentation</a:t>
            </a:r>
            <a:endParaRPr/>
          </a:p>
          <a:p>
            <a:pPr marL="914400" lvl="1" indent="-304800" rtl="0">
              <a:spcBef>
                <a:spcPts val="0"/>
              </a:spcBef>
              <a:spcAft>
                <a:spcPts val="0"/>
              </a:spcAft>
              <a:buSzPts val="1200"/>
              <a:buChar char="◆"/>
            </a:pPr>
            <a:r>
              <a:rPr lang="en"/>
              <a:t>(3) Segment-polarity genes: repeating structures within each segment. </a:t>
            </a:r>
            <a:endParaRPr/>
          </a:p>
        </p:txBody>
      </p:sp>
      <p:pic>
        <p:nvPicPr>
          <p:cNvPr id="476" name="Shape 476"/>
          <p:cNvPicPr preferRelativeResize="0"/>
          <p:nvPr/>
        </p:nvPicPr>
        <p:blipFill>
          <a:blip r:embed="rId3">
            <a:alphaModFix/>
          </a:blip>
          <a:stretch>
            <a:fillRect/>
          </a:stretch>
        </p:blipFill>
        <p:spPr>
          <a:xfrm>
            <a:off x="152400" y="1759800"/>
            <a:ext cx="3792108" cy="29399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75"/>
                                        </p:tgtEl>
                                        <p:attrNameLst>
                                          <p:attrName>style.visibility</p:attrName>
                                        </p:attrNameLst>
                                      </p:cBhvr>
                                      <p:to>
                                        <p:strVal val="visible"/>
                                      </p:to>
                                    </p:set>
                                    <p:anim calcmode="lin" valueType="num">
                                      <p:cBhvr additive="base">
                                        <p:cTn id="7" dur="1000"/>
                                        <p:tgtEl>
                                          <p:spTgt spid="47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76"/>
                                        </p:tgtEl>
                                        <p:attrNameLst>
                                          <p:attrName>style.visibility</p:attrName>
                                        </p:attrNameLst>
                                      </p:cBhvr>
                                      <p:to>
                                        <p:strVal val="visible"/>
                                      </p:to>
                                    </p:set>
                                    <p:anim calcmode="lin" valueType="num">
                                      <p:cBhvr additive="base">
                                        <p:cTn id="10" dur="1000"/>
                                        <p:tgtEl>
                                          <p:spTgt spid="4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305450" y="525950"/>
            <a:ext cx="3142800" cy="1587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Christiane Nusslein-Volhard</a:t>
            </a:r>
            <a:endParaRPr/>
          </a:p>
          <a:p>
            <a:pPr marL="0" lvl="0" indent="0">
              <a:spcBef>
                <a:spcPts val="0"/>
              </a:spcBef>
              <a:spcAft>
                <a:spcPts val="0"/>
              </a:spcAft>
              <a:buNone/>
            </a:pPr>
            <a:r>
              <a:rPr lang="en"/>
              <a:t>(1942-Present)</a:t>
            </a:r>
            <a:endParaRPr/>
          </a:p>
        </p:txBody>
      </p:sp>
      <p:sp>
        <p:nvSpPr>
          <p:cNvPr id="482" name="Shape 482"/>
          <p:cNvSpPr txBox="1">
            <a:spLocks noGrp="1"/>
          </p:cNvSpPr>
          <p:nvPr>
            <p:ph type="body" idx="1"/>
          </p:nvPr>
        </p:nvSpPr>
        <p:spPr>
          <a:xfrm>
            <a:off x="4610700" y="525950"/>
            <a:ext cx="4206600" cy="4018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In the 1990’s, Nusslein-Volhard studied zebrafish, similarly to how she studied the fruit flies. </a:t>
            </a:r>
            <a:endParaRPr/>
          </a:p>
          <a:p>
            <a:pPr marL="457200" lvl="0" indent="-317500" rtl="0">
              <a:spcBef>
                <a:spcPts val="0"/>
              </a:spcBef>
              <a:spcAft>
                <a:spcPts val="0"/>
              </a:spcAft>
              <a:buSzPts val="1400"/>
              <a:buChar char="➔"/>
            </a:pPr>
            <a:r>
              <a:rPr lang="en"/>
              <a:t>She looked at what genes control the early development of the zebra fish because they are similar to other vertebrae. </a:t>
            </a:r>
            <a:endParaRPr/>
          </a:p>
          <a:p>
            <a:pPr marL="457200" lvl="0" indent="-317500" rtl="0">
              <a:spcBef>
                <a:spcPts val="0"/>
              </a:spcBef>
              <a:spcAft>
                <a:spcPts val="0"/>
              </a:spcAft>
              <a:buSzPts val="1400"/>
              <a:buChar char="➔"/>
            </a:pPr>
            <a:r>
              <a:rPr lang="en"/>
              <a:t>This helped explain genes and other cellular substances that go into human development and the regulation of normal physical makeup</a:t>
            </a:r>
            <a:endParaRPr/>
          </a:p>
          <a:p>
            <a:pPr marL="914400" lvl="1" indent="-304800">
              <a:spcBef>
                <a:spcPts val="0"/>
              </a:spcBef>
              <a:spcAft>
                <a:spcPts val="0"/>
              </a:spcAft>
              <a:buSzPts val="1200"/>
              <a:buChar char="◆"/>
            </a:pPr>
            <a:r>
              <a:rPr lang="en"/>
              <a:t>Ex: two arms, two eyes on the face... </a:t>
            </a:r>
            <a:endParaRPr/>
          </a:p>
        </p:txBody>
      </p:sp>
      <p:pic>
        <p:nvPicPr>
          <p:cNvPr id="483" name="Shape 483"/>
          <p:cNvPicPr preferRelativeResize="0"/>
          <p:nvPr/>
        </p:nvPicPr>
        <p:blipFill>
          <a:blip r:embed="rId3">
            <a:alphaModFix/>
          </a:blip>
          <a:stretch>
            <a:fillRect/>
          </a:stretch>
        </p:blipFill>
        <p:spPr>
          <a:xfrm>
            <a:off x="305450" y="1863500"/>
            <a:ext cx="3634334" cy="27257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82"/>
                                        </p:tgtEl>
                                        <p:attrNameLst>
                                          <p:attrName>style.visibility</p:attrName>
                                        </p:attrNameLst>
                                      </p:cBhvr>
                                      <p:to>
                                        <p:strVal val="visible"/>
                                      </p:to>
                                    </p:set>
                                    <p:anim calcmode="lin" valueType="num">
                                      <p:cBhvr additive="base">
                                        <p:cTn id="7" dur="1000"/>
                                        <p:tgtEl>
                                          <p:spTgt spid="482"/>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483"/>
                                        </p:tgtEl>
                                        <p:attrNameLst>
                                          <p:attrName>style.visibility</p:attrName>
                                        </p:attrNameLst>
                                      </p:cBhvr>
                                      <p:to>
                                        <p:strVal val="visible"/>
                                      </p:to>
                                    </p:set>
                                    <p:anim calcmode="lin" valueType="num">
                                      <p:cBhvr additive="base">
                                        <p:cTn id="10" dur="1000"/>
                                        <p:tgtEl>
                                          <p:spTgt spid="4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87"/>
        <p:cNvGrpSpPr/>
        <p:nvPr/>
      </p:nvGrpSpPr>
      <p:grpSpPr>
        <a:xfrm>
          <a:off x="0" y="0"/>
          <a:ext cx="0" cy="0"/>
          <a:chOff x="0" y="0"/>
          <a:chExt cx="0" cy="0"/>
        </a:xfrm>
      </p:grpSpPr>
      <p:pic>
        <p:nvPicPr>
          <p:cNvPr id="488" name="Shape 488"/>
          <p:cNvPicPr preferRelativeResize="0"/>
          <p:nvPr/>
        </p:nvPicPr>
        <p:blipFill rotWithShape="1">
          <a:blip r:embed="rId3">
            <a:alphaModFix/>
          </a:blip>
          <a:srcRect l="5555" r="5555"/>
          <a:stretch/>
        </p:blipFill>
        <p:spPr>
          <a:xfrm>
            <a:off x="0" y="0"/>
            <a:ext cx="4572000" cy="5143500"/>
          </a:xfrm>
          <a:prstGeom prst="rect">
            <a:avLst/>
          </a:prstGeom>
          <a:noFill/>
          <a:ln>
            <a:noFill/>
          </a:ln>
        </p:spPr>
      </p:pic>
      <p:sp>
        <p:nvSpPr>
          <p:cNvPr id="489" name="Shape 489"/>
          <p:cNvSpPr txBox="1">
            <a:spLocks noGrp="1"/>
          </p:cNvSpPr>
          <p:nvPr>
            <p:ph type="title"/>
          </p:nvPr>
        </p:nvSpPr>
        <p:spPr>
          <a:xfrm>
            <a:off x="4841975" y="90425"/>
            <a:ext cx="4027200" cy="982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Harald Zur Hausen (1936-Present)</a:t>
            </a:r>
            <a:endParaRPr/>
          </a:p>
        </p:txBody>
      </p:sp>
      <p:sp>
        <p:nvSpPr>
          <p:cNvPr id="490" name="Shape 490"/>
          <p:cNvSpPr txBox="1">
            <a:spLocks noGrp="1"/>
          </p:cNvSpPr>
          <p:nvPr>
            <p:ph type="body" idx="1"/>
          </p:nvPr>
        </p:nvSpPr>
        <p:spPr>
          <a:xfrm>
            <a:off x="4410150" y="1072925"/>
            <a:ext cx="4458900" cy="39198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a:t>Studied medicine at the University of Bonn in Hamburg and Dusseldorf.</a:t>
            </a:r>
            <a:endParaRPr/>
          </a:p>
          <a:p>
            <a:pPr marL="914400" lvl="1" indent="-298450" rtl="0">
              <a:spcBef>
                <a:spcPts val="0"/>
              </a:spcBef>
              <a:spcAft>
                <a:spcPts val="0"/>
              </a:spcAft>
              <a:buSzPts val="1100"/>
              <a:buChar char="◆"/>
            </a:pPr>
            <a:r>
              <a:rPr lang="en"/>
              <a:t>Received MD in 1960</a:t>
            </a:r>
            <a:endParaRPr/>
          </a:p>
          <a:p>
            <a:pPr marL="457200" lvl="0" indent="-330200" rtl="0">
              <a:spcBef>
                <a:spcPts val="0"/>
              </a:spcBef>
              <a:spcAft>
                <a:spcPts val="0"/>
              </a:spcAft>
              <a:buSzPts val="1600"/>
              <a:buChar char="➔"/>
            </a:pPr>
            <a:r>
              <a:rPr lang="en"/>
              <a:t>Awarded Nobel Prize in 2008 for his discovery of HPV, which can lead to cervical cancer. </a:t>
            </a:r>
            <a:endParaRPr/>
          </a:p>
          <a:p>
            <a:pPr marL="457200" lvl="0" indent="-330200" rtl="0">
              <a:spcBef>
                <a:spcPts val="0"/>
              </a:spcBef>
              <a:spcAft>
                <a:spcPts val="0"/>
              </a:spcAft>
              <a:buSzPts val="1600"/>
              <a:buChar char="➔"/>
            </a:pPr>
            <a:r>
              <a:rPr lang="en"/>
              <a:t>When cells start dividing too quickly they can form cancerous tumors. </a:t>
            </a:r>
            <a:endParaRPr/>
          </a:p>
          <a:p>
            <a:pPr marL="457200" lvl="0" indent="-330200" rtl="0">
              <a:spcBef>
                <a:spcPts val="0"/>
              </a:spcBef>
              <a:spcAft>
                <a:spcPts val="0"/>
              </a:spcAft>
              <a:buSzPts val="1600"/>
              <a:buChar char="➔"/>
            </a:pPr>
            <a:r>
              <a:rPr lang="en"/>
              <a:t>Hausen was able to show that cervical cancer is caused by certain wart viruses/papilloma viruses. </a:t>
            </a:r>
            <a:endParaRPr/>
          </a:p>
          <a:p>
            <a:pPr marL="457200" lvl="0" indent="-330200" rtl="0">
              <a:spcBef>
                <a:spcPts val="0"/>
              </a:spcBef>
              <a:spcAft>
                <a:spcPts val="0"/>
              </a:spcAft>
              <a:buSzPts val="1600"/>
              <a:buChar char="➔"/>
            </a:pPr>
            <a:r>
              <a:rPr lang="en"/>
              <a:t>His discovery lead to the development of a vaccine for the 2nd most common tumor disease among women.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90"/>
                                        </p:tgtEl>
                                        <p:attrNameLst>
                                          <p:attrName>style.visibility</p:attrName>
                                        </p:attrNameLst>
                                      </p:cBhvr>
                                      <p:to>
                                        <p:strVal val="visible"/>
                                      </p:to>
                                    </p:set>
                                    <p:anim calcmode="lin" valueType="num">
                                      <p:cBhvr additive="base">
                                        <p:cTn id="7" dur="1000"/>
                                        <p:tgtEl>
                                          <p:spTgt spid="490"/>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0"/>
                                  </p:stCondLst>
                                  <p:childTnLst>
                                    <p:set>
                                      <p:cBhvr>
                                        <p:cTn id="9" dur="1" fill="hold">
                                          <p:stCondLst>
                                            <p:cond delay="0"/>
                                          </p:stCondLst>
                                        </p:cTn>
                                        <p:tgtEl>
                                          <p:spTgt spid="488"/>
                                        </p:tgtEl>
                                        <p:attrNameLst>
                                          <p:attrName>style.visibility</p:attrName>
                                        </p:attrNameLst>
                                      </p:cBhvr>
                                      <p:to>
                                        <p:strVal val="visible"/>
                                      </p:to>
                                    </p:set>
                                    <p:anim calcmode="lin" valueType="num">
                                      <p:cBhvr additive="base">
                                        <p:cTn id="10" dur="1000"/>
                                        <p:tgtEl>
                                          <p:spTgt spid="4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Why did I chose this topic?</a:t>
            </a:r>
            <a:endParaRPr/>
          </a:p>
        </p:txBody>
      </p:sp>
      <p:sp>
        <p:nvSpPr>
          <p:cNvPr id="496" name="Shape 496"/>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I chose to research German advances in medicine because I am very intrigued by science and medicine and bacteria and wanted to explore how we were able to create vaccines for certain diseases. To be able to have the type of scientific knowledge we have now is really important. We have so much more insight into how our immune system works, how common illness occur and how we can treat them. Without these very very important advances then you would not have penicillin for your strep throat, no vaccine against HPV, no clue of how our immune system works and so much more.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96"/>
                                        </p:tgtEl>
                                        <p:attrNameLst>
                                          <p:attrName>style.visibility</p:attrName>
                                        </p:attrNameLst>
                                      </p:cBhvr>
                                      <p:to>
                                        <p:strVal val="visible"/>
                                      </p:to>
                                    </p:set>
                                    <p:anim calcmode="lin" valueType="num">
                                      <p:cBhvr additive="base">
                                        <p:cTn id="7" dur="1000"/>
                                        <p:tgtEl>
                                          <p:spTgt spid="4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00"/>
        <p:cNvGrpSpPr/>
        <p:nvPr/>
      </p:nvGrpSpPr>
      <p:grpSpPr>
        <a:xfrm>
          <a:off x="0" y="0"/>
          <a:ext cx="0" cy="0"/>
          <a:chOff x="0" y="0"/>
          <a:chExt cx="0" cy="0"/>
        </a:xfrm>
      </p:grpSpPr>
      <p:sp>
        <p:nvSpPr>
          <p:cNvPr id="501" name="Shape 501"/>
          <p:cNvSpPr/>
          <p:nvPr/>
        </p:nvSpPr>
        <p:spPr>
          <a:xfrm>
            <a:off x="4905302" y="2200552"/>
            <a:ext cx="3743802" cy="970925"/>
          </a:xfrm>
          <a:prstGeom prst="rect">
            <a:avLst/>
          </a:prstGeom>
        </p:spPr>
        <p:txBody>
          <a:bodyPr>
            <a:prstTxWarp prst="textPlain">
              <a:avLst/>
            </a:prstTxWarp>
          </a:bodyPr>
          <a:lstStyle/>
          <a:p>
            <a:pPr lvl="0" algn="ctr"/>
            <a:r>
              <a:rPr b="1" i="0">
                <a:ln w="76200" cap="flat" cmpd="sng">
                  <a:solidFill>
                    <a:srgbClr val="000000"/>
                  </a:solidFill>
                  <a:prstDash val="solid"/>
                  <a:round/>
                  <a:headEnd type="none" w="sm" len="sm"/>
                  <a:tailEnd type="none" w="sm" len="sm"/>
                </a:ln>
                <a:solidFill>
                  <a:srgbClr val="4A86E8"/>
                </a:solidFill>
                <a:latin typeface="Oswald"/>
              </a:rPr>
              <a:t>THE END</a:t>
            </a:r>
          </a:p>
        </p:txBody>
      </p:sp>
      <p:pic>
        <p:nvPicPr>
          <p:cNvPr id="502" name="Shape 502"/>
          <p:cNvPicPr preferRelativeResize="0"/>
          <p:nvPr/>
        </p:nvPicPr>
        <p:blipFill>
          <a:blip r:embed="rId3">
            <a:alphaModFix/>
          </a:blip>
          <a:stretch>
            <a:fillRect/>
          </a:stretch>
        </p:blipFill>
        <p:spPr>
          <a:xfrm>
            <a:off x="0" y="307263"/>
            <a:ext cx="4528975" cy="4528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rot="-5400000">
            <a:off x="-620225" y="1797500"/>
            <a:ext cx="4064100" cy="1506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000000"/>
                </a:solidFill>
              </a:rPr>
              <a:t>Works cited</a:t>
            </a:r>
            <a:r>
              <a:rPr lang="en"/>
              <a:t> </a:t>
            </a:r>
            <a:endParaRPr/>
          </a:p>
        </p:txBody>
      </p:sp>
      <p:sp>
        <p:nvSpPr>
          <p:cNvPr id="508" name="Shape 508"/>
          <p:cNvSpPr txBox="1">
            <a:spLocks noGrp="1"/>
          </p:cNvSpPr>
          <p:nvPr>
            <p:ph type="body" idx="1"/>
          </p:nvPr>
        </p:nvSpPr>
        <p:spPr>
          <a:xfrm>
            <a:off x="2601000" y="518875"/>
            <a:ext cx="5913300" cy="406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a:solidFill>
                  <a:srgbClr val="333333"/>
                </a:solidFill>
                <a:highlight>
                  <a:schemeClr val="lt1"/>
                </a:highlight>
              </a:rPr>
              <a:t>Britannica, The Editors of Encyclopaedia. “Christiane Nüsslein-Volhard.” </a:t>
            </a:r>
            <a:r>
              <a:rPr lang="en" sz="1200" i="1">
                <a:solidFill>
                  <a:srgbClr val="333333"/>
                </a:solidFill>
                <a:highlight>
                  <a:schemeClr val="lt1"/>
                </a:highlight>
              </a:rPr>
              <a:t>Encyclopædia Britannica</a:t>
            </a:r>
            <a:r>
              <a:rPr lang="en" sz="1200">
                <a:solidFill>
                  <a:srgbClr val="333333"/>
                </a:solidFill>
                <a:highlight>
                  <a:schemeClr val="lt1"/>
                </a:highlight>
              </a:rPr>
              <a:t>, Encyclopædia Britannica, Inc., 24 Mar. 2017, www.britannica.com/biography/Christiane-Nusslein-Volhard.</a:t>
            </a:r>
            <a:endParaRPr sz="1200">
              <a:solidFill>
                <a:srgbClr val="333333"/>
              </a:solidFill>
              <a:highlight>
                <a:schemeClr val="lt1"/>
              </a:highlight>
            </a:endParaRPr>
          </a:p>
          <a:p>
            <a:pPr marL="0" lvl="0" indent="0">
              <a:spcBef>
                <a:spcPts val="1600"/>
              </a:spcBef>
              <a:spcAft>
                <a:spcPts val="0"/>
              </a:spcAft>
              <a:buNone/>
            </a:pPr>
            <a:r>
              <a:rPr lang="en" sz="1200">
                <a:solidFill>
                  <a:srgbClr val="333333"/>
                </a:solidFill>
              </a:rPr>
              <a:t>Britannica, The Editors of Encyclopaedia. “Georges J.F. Köhler.” </a:t>
            </a:r>
            <a:r>
              <a:rPr lang="en" sz="1200" i="1">
                <a:solidFill>
                  <a:srgbClr val="333333"/>
                </a:solidFill>
              </a:rPr>
              <a:t>Encyclopædia Britannica</a:t>
            </a:r>
            <a:r>
              <a:rPr lang="en" sz="1200">
                <a:solidFill>
                  <a:srgbClr val="333333"/>
                </a:solidFill>
              </a:rPr>
              <a:t>, Encyclopædia Britannica, Inc., 10 Apr. 2018, www.britannica.com/biography/Georges-J-F-Kohler.</a:t>
            </a:r>
            <a:endParaRPr sz="1200">
              <a:solidFill>
                <a:srgbClr val="333333"/>
              </a:solidFill>
            </a:endParaRPr>
          </a:p>
          <a:p>
            <a:pPr marL="0" lvl="0" indent="0">
              <a:spcBef>
                <a:spcPts val="1600"/>
              </a:spcBef>
              <a:spcAft>
                <a:spcPts val="0"/>
              </a:spcAft>
              <a:buNone/>
            </a:pPr>
            <a:r>
              <a:rPr lang="en" sz="1200">
                <a:solidFill>
                  <a:srgbClr val="333333"/>
                </a:solidFill>
              </a:rPr>
              <a:t>“Gerhard Domagk - Facts.” </a:t>
            </a:r>
            <a:r>
              <a:rPr lang="en" sz="1200" i="1">
                <a:solidFill>
                  <a:srgbClr val="333333"/>
                </a:solidFill>
              </a:rPr>
              <a:t>Nobelprize.org</a:t>
            </a:r>
            <a:r>
              <a:rPr lang="en" sz="1200">
                <a:solidFill>
                  <a:srgbClr val="333333"/>
                </a:solidFill>
              </a:rPr>
              <a:t>, www.nobelprize.org/nobel_prizes/medicine/laureates/1939/domagk-facts.html.</a:t>
            </a:r>
            <a:endParaRPr sz="1200">
              <a:solidFill>
                <a:srgbClr val="333333"/>
              </a:solidFill>
            </a:endParaRPr>
          </a:p>
          <a:p>
            <a:pPr marL="0" lvl="0" indent="0">
              <a:spcBef>
                <a:spcPts val="1600"/>
              </a:spcBef>
              <a:spcAft>
                <a:spcPts val="0"/>
              </a:spcAft>
              <a:buNone/>
            </a:pPr>
            <a:r>
              <a:rPr lang="en" sz="1200">
                <a:solidFill>
                  <a:srgbClr val="333333"/>
                </a:solidFill>
              </a:rPr>
              <a:t>“Harald Zur Hausen - Facts.” </a:t>
            </a:r>
            <a:r>
              <a:rPr lang="en" sz="1200" i="1">
                <a:solidFill>
                  <a:srgbClr val="333333"/>
                </a:solidFill>
              </a:rPr>
              <a:t>Nobelprize.org</a:t>
            </a:r>
            <a:r>
              <a:rPr lang="en" sz="1200">
                <a:solidFill>
                  <a:srgbClr val="333333"/>
                </a:solidFill>
              </a:rPr>
              <a:t>, www.nobelprize.org/nobel_prizes/medicine/laureates/2008/hausen-facts.html.</a:t>
            </a:r>
            <a:endParaRPr sz="1200">
              <a:solidFill>
                <a:srgbClr val="333333"/>
              </a:solidFill>
            </a:endParaRPr>
          </a:p>
          <a:p>
            <a:pPr marL="0" lvl="0" indent="0">
              <a:spcBef>
                <a:spcPts val="1600"/>
              </a:spcBef>
              <a:spcAft>
                <a:spcPts val="0"/>
              </a:spcAft>
              <a:buNone/>
            </a:pPr>
            <a:r>
              <a:rPr lang="en" sz="1200">
                <a:solidFill>
                  <a:srgbClr val="333333"/>
                </a:solidFill>
              </a:rPr>
              <a:t>“Max Delbrück - Facts.” </a:t>
            </a:r>
            <a:r>
              <a:rPr lang="en" sz="1200" i="1">
                <a:solidFill>
                  <a:srgbClr val="333333"/>
                </a:solidFill>
              </a:rPr>
              <a:t>Nobelprize.org</a:t>
            </a:r>
            <a:r>
              <a:rPr lang="en" sz="1200">
                <a:solidFill>
                  <a:srgbClr val="333333"/>
                </a:solidFill>
              </a:rPr>
              <a:t>, www.nobelprize.org/nobel_prizes/medicine/laureates/1969/delbruck-facts.html.</a:t>
            </a:r>
            <a:endParaRPr sz="1200">
              <a:solidFill>
                <a:srgbClr val="333333"/>
              </a:solidFill>
            </a:endParaRPr>
          </a:p>
          <a:p>
            <a:pPr marL="0" lvl="0" indent="0">
              <a:spcBef>
                <a:spcPts val="1600"/>
              </a:spcBef>
              <a:spcAft>
                <a:spcPts val="1600"/>
              </a:spcAft>
              <a:buNone/>
            </a:pPr>
            <a:r>
              <a:rPr lang="en" sz="1200">
                <a:solidFill>
                  <a:srgbClr val="333333"/>
                </a:solidFill>
              </a:rPr>
              <a:t>www.nobelprize.org/nobel_prizes/medicine/laureates/1908/ehrlich-facts.htm</a:t>
            </a:r>
            <a:r>
              <a:rPr lang="en" sz="1200">
                <a:solidFill>
                  <a:srgbClr val="000000"/>
                </a:solidFill>
              </a:rPr>
              <a:t>.</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rot="-5400000">
            <a:off x="-620225" y="1797500"/>
            <a:ext cx="4064100" cy="1506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dk2"/>
                </a:solidFill>
              </a:rPr>
              <a:t>Works Cited </a:t>
            </a:r>
            <a:endParaRPr>
              <a:solidFill>
                <a:schemeClr val="dk2"/>
              </a:solidFill>
            </a:endParaRPr>
          </a:p>
        </p:txBody>
      </p:sp>
      <p:sp>
        <p:nvSpPr>
          <p:cNvPr id="514" name="Shape 514"/>
          <p:cNvSpPr txBox="1">
            <a:spLocks noGrp="1"/>
          </p:cNvSpPr>
          <p:nvPr>
            <p:ph type="body" idx="1"/>
          </p:nvPr>
        </p:nvSpPr>
        <p:spPr>
          <a:xfrm>
            <a:off x="2601000" y="518875"/>
            <a:ext cx="5913300" cy="406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Stevenson, Lloyd Grenfell. “Robert Koch.” </a:t>
            </a:r>
            <a:r>
              <a:rPr lang="en" i="1"/>
              <a:t>Encyclopædia Britannica</a:t>
            </a:r>
            <a:r>
              <a:rPr lang="en"/>
              <a:t>, Encyclopædia Britannica, Inc., 16 Nov. 2017, www.britannica.com/biography/Robert-Koch</a:t>
            </a:r>
            <a:endParaRPr/>
          </a:p>
          <a:p>
            <a:pPr marL="0" lvl="0" indent="0">
              <a:spcBef>
                <a:spcPts val="1600"/>
              </a:spcBef>
              <a:spcAft>
                <a:spcPts val="0"/>
              </a:spcAft>
              <a:buNone/>
            </a:pPr>
            <a:r>
              <a:rPr lang="en"/>
              <a:t>“Ernst B. Chain - Facts.” </a:t>
            </a:r>
            <a:r>
              <a:rPr lang="en" i="1"/>
              <a:t>Nobelprize.org</a:t>
            </a:r>
            <a:r>
              <a:rPr lang="en"/>
              <a:t>, www.nobelprize.org/nobel_prizes/medicine/laureates/1945/chain-facts.html.</a:t>
            </a:r>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41"/>
        <p:cNvGrpSpPr/>
        <p:nvPr/>
      </p:nvGrpSpPr>
      <p:grpSpPr>
        <a:xfrm>
          <a:off x="0" y="0"/>
          <a:ext cx="0" cy="0"/>
          <a:chOff x="0" y="0"/>
          <a:chExt cx="0" cy="0"/>
        </a:xfrm>
      </p:grpSpPr>
      <p:pic>
        <p:nvPicPr>
          <p:cNvPr id="342" name="Shape 342"/>
          <p:cNvPicPr preferRelativeResize="0"/>
          <p:nvPr/>
        </p:nvPicPr>
        <p:blipFill rotWithShape="1">
          <a:blip r:embed="rId3">
            <a:alphaModFix/>
          </a:blip>
          <a:srcRect t="21574" b="21574"/>
          <a:stretch/>
        </p:blipFill>
        <p:spPr>
          <a:xfrm>
            <a:off x="5083775" y="894074"/>
            <a:ext cx="3872400" cy="2904250"/>
          </a:xfrm>
          <a:prstGeom prst="rect">
            <a:avLst/>
          </a:prstGeom>
          <a:noFill/>
          <a:ln>
            <a:noFill/>
          </a:ln>
        </p:spPr>
      </p:pic>
      <p:sp>
        <p:nvSpPr>
          <p:cNvPr id="343" name="Shape 343"/>
          <p:cNvSpPr txBox="1">
            <a:spLocks noGrp="1"/>
          </p:cNvSpPr>
          <p:nvPr>
            <p:ph type="title"/>
          </p:nvPr>
        </p:nvSpPr>
        <p:spPr>
          <a:xfrm>
            <a:off x="304475" y="307825"/>
            <a:ext cx="4779300" cy="1418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Robert Heinrich Herman Koch</a:t>
            </a:r>
            <a:endParaRPr/>
          </a:p>
          <a:p>
            <a:pPr marL="0" lvl="0" indent="0">
              <a:spcBef>
                <a:spcPts val="0"/>
              </a:spcBef>
              <a:spcAft>
                <a:spcPts val="0"/>
              </a:spcAft>
              <a:buNone/>
            </a:pPr>
            <a:r>
              <a:rPr lang="en"/>
              <a:t>(1843-1910)</a:t>
            </a:r>
            <a:endParaRPr/>
          </a:p>
        </p:txBody>
      </p:sp>
      <p:sp>
        <p:nvSpPr>
          <p:cNvPr id="344" name="Shape 344"/>
          <p:cNvSpPr txBox="1">
            <a:spLocks noGrp="1"/>
          </p:cNvSpPr>
          <p:nvPr>
            <p:ph type="body" idx="1"/>
          </p:nvPr>
        </p:nvSpPr>
        <p:spPr>
          <a:xfrm>
            <a:off x="304475" y="1808125"/>
            <a:ext cx="4779300" cy="3013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Koch won a Nobel Peace Prize in 1905 for his work of discovering the bacteria responsible for tuberculosis.</a:t>
            </a:r>
            <a:endParaRPr sz="1800"/>
          </a:p>
          <a:p>
            <a:pPr marL="457200" lvl="0" indent="-342900" rtl="0">
              <a:spcBef>
                <a:spcPts val="0"/>
              </a:spcBef>
              <a:spcAft>
                <a:spcPts val="0"/>
              </a:spcAft>
              <a:buSzPts val="1800"/>
              <a:buChar char="➔"/>
            </a:pPr>
            <a:r>
              <a:rPr lang="en" sz="1800"/>
              <a:t>Koch had also discovered the anthrax disease cycle, as well as the bacteria responsible for cholera. </a:t>
            </a:r>
            <a:endParaRPr sz="1800"/>
          </a:p>
          <a:p>
            <a:pPr marL="457200" lvl="0" indent="-342900">
              <a:spcBef>
                <a:spcPts val="0"/>
              </a:spcBef>
              <a:spcAft>
                <a:spcPts val="0"/>
              </a:spcAft>
              <a:buSzPts val="1800"/>
              <a:buChar char="➔"/>
            </a:pPr>
            <a:r>
              <a:rPr lang="en" sz="1800"/>
              <a:t>He is commonly known as the father of Bacteriology.   </a:t>
            </a:r>
            <a:endParaRPr sz="1800"/>
          </a:p>
        </p:txBody>
      </p:sp>
      <p:cxnSp>
        <p:nvCxnSpPr>
          <p:cNvPr id="345" name="Shape 345"/>
          <p:cNvCxnSpPr/>
          <p:nvPr/>
        </p:nvCxnSpPr>
        <p:spPr>
          <a:xfrm>
            <a:off x="442025" y="391800"/>
            <a:ext cx="4309800" cy="20100"/>
          </a:xfrm>
          <a:prstGeom prst="straightConnector1">
            <a:avLst/>
          </a:prstGeom>
          <a:noFill/>
          <a:ln w="9525" cap="flat" cmpd="sng">
            <a:solidFill>
              <a:schemeClr val="dk2"/>
            </a:solidFill>
            <a:prstDash val="solid"/>
            <a:round/>
            <a:headEnd type="none" w="med" len="med"/>
            <a:tailEnd type="none" w="med" len="med"/>
          </a:ln>
        </p:spPr>
      </p:cxnSp>
      <p:sp>
        <p:nvSpPr>
          <p:cNvPr id="346" name="Shape 346"/>
          <p:cNvSpPr/>
          <p:nvPr/>
        </p:nvSpPr>
        <p:spPr>
          <a:xfrm>
            <a:off x="190875" y="271250"/>
            <a:ext cx="180900" cy="201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4"/>
                                        </p:tgtEl>
                                        <p:attrNameLst>
                                          <p:attrName>style.visibility</p:attrName>
                                        </p:attrNameLst>
                                      </p:cBhvr>
                                      <p:to>
                                        <p:strVal val="visible"/>
                                      </p:to>
                                    </p:set>
                                    <p:anim calcmode="lin" valueType="num">
                                      <p:cBhvr additive="base">
                                        <p:cTn id="7" dur="1000"/>
                                        <p:tgtEl>
                                          <p:spTgt spid="344"/>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42"/>
                                        </p:tgtEl>
                                        <p:attrNameLst>
                                          <p:attrName>style.visibility</p:attrName>
                                        </p:attrNameLst>
                                      </p:cBhvr>
                                      <p:to>
                                        <p:strVal val="visible"/>
                                      </p:to>
                                    </p:set>
                                    <p:anim calcmode="lin" valueType="num">
                                      <p:cBhvr additive="base">
                                        <p:cTn id="11" dur="1000"/>
                                        <p:tgtEl>
                                          <p:spTgt spid="34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304475" y="307825"/>
            <a:ext cx="4779300" cy="1418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Robert Heinrich Herman Koch </a:t>
            </a:r>
            <a:r>
              <a:rPr lang="en" sz="1200"/>
              <a:t>(1843-1910)</a:t>
            </a:r>
            <a:endParaRPr sz="1200"/>
          </a:p>
        </p:txBody>
      </p:sp>
      <p:sp>
        <p:nvSpPr>
          <p:cNvPr id="352" name="Shape 352"/>
          <p:cNvSpPr txBox="1">
            <a:spLocks noGrp="1"/>
          </p:cNvSpPr>
          <p:nvPr>
            <p:ph type="body" idx="1"/>
          </p:nvPr>
        </p:nvSpPr>
        <p:spPr>
          <a:xfrm>
            <a:off x="264275" y="1466575"/>
            <a:ext cx="4779300" cy="3566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Koch attended the University of Gottingen, where he studied medicine and graduated in 1866.</a:t>
            </a:r>
            <a:endParaRPr/>
          </a:p>
          <a:p>
            <a:pPr marL="457200" lvl="0" indent="-317500" rtl="0">
              <a:spcBef>
                <a:spcPts val="0"/>
              </a:spcBef>
              <a:spcAft>
                <a:spcPts val="0"/>
              </a:spcAft>
              <a:buSzPts val="1400"/>
              <a:buChar char="➔"/>
            </a:pPr>
            <a:r>
              <a:rPr lang="en"/>
              <a:t>He served in the Franco-Prussian War (1870-71) before he became district surgeon in Wollenstein. </a:t>
            </a:r>
            <a:endParaRPr/>
          </a:p>
          <a:p>
            <a:pPr marL="457200" lvl="0" indent="-317500" rtl="0">
              <a:spcBef>
                <a:spcPts val="0"/>
              </a:spcBef>
              <a:spcAft>
                <a:spcPts val="0"/>
              </a:spcAft>
              <a:buSzPts val="1400"/>
              <a:buChar char="➔"/>
            </a:pPr>
            <a:r>
              <a:rPr lang="en"/>
              <a:t>He began his research of the anthrax disease by cultivating the anthrax organisms and watch them grow into long filaments. </a:t>
            </a:r>
            <a:endParaRPr/>
          </a:p>
          <a:p>
            <a:pPr marL="457200" lvl="0" indent="-317500" rtl="0">
              <a:spcBef>
                <a:spcPts val="0"/>
              </a:spcBef>
              <a:spcAft>
                <a:spcPts val="0"/>
              </a:spcAft>
              <a:buSzPts val="1400"/>
              <a:buChar char="➔"/>
            </a:pPr>
            <a:r>
              <a:rPr lang="en"/>
              <a:t>Then Koch noticed that the formation within the oval was translucent bodies-dormant spores. </a:t>
            </a:r>
            <a:endParaRPr/>
          </a:p>
          <a:p>
            <a:pPr marL="457200" lvl="0" indent="-317500" rtl="0">
              <a:spcBef>
                <a:spcPts val="0"/>
              </a:spcBef>
              <a:spcAft>
                <a:spcPts val="0"/>
              </a:spcAft>
              <a:buSzPts val="1400"/>
              <a:buChar char="➔"/>
            </a:pPr>
            <a:r>
              <a:rPr lang="en"/>
              <a:t>The dormant spores, under the right conditions, develop into the rod-shaped bacteria (bacilli), causing anthrax. </a:t>
            </a:r>
            <a:endParaRPr/>
          </a:p>
          <a:p>
            <a:pPr marL="457200" lvl="0" indent="-317500">
              <a:spcBef>
                <a:spcPts val="0"/>
              </a:spcBef>
              <a:spcAft>
                <a:spcPts val="0"/>
              </a:spcAft>
              <a:buSzPts val="1400"/>
              <a:buChar char="➔"/>
            </a:pPr>
            <a:r>
              <a:rPr lang="en"/>
              <a:t>Explains why the disease can show up out of ‘nowhere’</a:t>
            </a:r>
            <a:endParaRPr/>
          </a:p>
        </p:txBody>
      </p:sp>
      <p:pic>
        <p:nvPicPr>
          <p:cNvPr id="353" name="Shape 353"/>
          <p:cNvPicPr preferRelativeResize="0"/>
          <p:nvPr/>
        </p:nvPicPr>
        <p:blipFill>
          <a:blip r:embed="rId3">
            <a:alphaModFix/>
          </a:blip>
          <a:stretch>
            <a:fillRect/>
          </a:stretch>
        </p:blipFill>
        <p:spPr>
          <a:xfrm>
            <a:off x="5841050" y="0"/>
            <a:ext cx="3302950" cy="5143500"/>
          </a:xfrm>
          <a:prstGeom prst="rect">
            <a:avLst/>
          </a:prstGeom>
          <a:noFill/>
          <a:ln>
            <a:noFill/>
          </a:ln>
        </p:spPr>
      </p:pic>
      <p:cxnSp>
        <p:nvCxnSpPr>
          <p:cNvPr id="354" name="Shape 354"/>
          <p:cNvCxnSpPr/>
          <p:nvPr/>
        </p:nvCxnSpPr>
        <p:spPr>
          <a:xfrm rot="10800000" flipH="1">
            <a:off x="452075" y="411725"/>
            <a:ext cx="4299600" cy="10200"/>
          </a:xfrm>
          <a:prstGeom prst="straightConnector1">
            <a:avLst/>
          </a:prstGeom>
          <a:noFill/>
          <a:ln w="9525" cap="flat" cmpd="sng">
            <a:solidFill>
              <a:schemeClr val="dk2"/>
            </a:solidFill>
            <a:prstDash val="solid"/>
            <a:round/>
            <a:headEnd type="none" w="med" len="med"/>
            <a:tailEnd type="none" w="med" len="med"/>
          </a:ln>
        </p:spPr>
      </p:cxnSp>
      <p:sp>
        <p:nvSpPr>
          <p:cNvPr id="355" name="Shape 355"/>
          <p:cNvSpPr/>
          <p:nvPr/>
        </p:nvSpPr>
        <p:spPr>
          <a:xfrm>
            <a:off x="110500" y="351600"/>
            <a:ext cx="194100" cy="1908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2"/>
                                        </p:tgtEl>
                                        <p:attrNameLst>
                                          <p:attrName>style.visibility</p:attrName>
                                        </p:attrNameLst>
                                      </p:cBhvr>
                                      <p:to>
                                        <p:strVal val="visible"/>
                                      </p:to>
                                    </p:set>
                                    <p:anim calcmode="lin" valueType="num">
                                      <p:cBhvr additive="base">
                                        <p:cTn id="7" dur="1000"/>
                                        <p:tgtEl>
                                          <p:spTgt spid="352"/>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additive="base">
                                        <p:cTn id="11" dur="1000"/>
                                        <p:tgtEl>
                                          <p:spTgt spid="35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304475" y="378150"/>
            <a:ext cx="4779300" cy="1418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Robert Heinrich Herman Koch </a:t>
            </a:r>
            <a:r>
              <a:rPr lang="en" sz="1400"/>
              <a:t>(1843-1910)</a:t>
            </a:r>
            <a:endParaRPr sz="1400"/>
          </a:p>
        </p:txBody>
      </p:sp>
      <p:sp>
        <p:nvSpPr>
          <p:cNvPr id="361" name="Shape 361"/>
          <p:cNvSpPr txBox="1">
            <a:spLocks noGrp="1"/>
          </p:cNvSpPr>
          <p:nvPr>
            <p:ph type="body" idx="1"/>
          </p:nvPr>
        </p:nvSpPr>
        <p:spPr>
          <a:xfrm>
            <a:off x="0" y="1336100"/>
            <a:ext cx="4942500" cy="3757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Koch’s contributions to pathology and bacteriology:</a:t>
            </a:r>
            <a:endParaRPr sz="1800"/>
          </a:p>
          <a:p>
            <a:pPr marL="914400" lvl="1" indent="-317500" rtl="0">
              <a:spcBef>
                <a:spcPts val="0"/>
              </a:spcBef>
              <a:spcAft>
                <a:spcPts val="0"/>
              </a:spcAft>
              <a:buSzPts val="1400"/>
              <a:buChar char="◆"/>
            </a:pPr>
            <a:r>
              <a:rPr lang="en" sz="1400"/>
              <a:t>Invented the apparatus and the procedure for the hanging-drop technique. </a:t>
            </a:r>
            <a:endParaRPr sz="1400"/>
          </a:p>
          <a:p>
            <a:pPr marL="914400" lvl="1" indent="-317500" rtl="0">
              <a:spcBef>
                <a:spcPts val="0"/>
              </a:spcBef>
              <a:spcAft>
                <a:spcPts val="0"/>
              </a:spcAft>
              <a:buSzPts val="1400"/>
              <a:buChar char="◆"/>
            </a:pPr>
            <a:r>
              <a:rPr lang="en" sz="1400"/>
              <a:t>‘Koch’s Postulates’: 4 basic criteria</a:t>
            </a:r>
            <a:endParaRPr sz="1400"/>
          </a:p>
          <a:p>
            <a:pPr marL="1371600" lvl="2" indent="-317500" rtl="0">
              <a:spcBef>
                <a:spcPts val="0"/>
              </a:spcBef>
              <a:spcAft>
                <a:spcPts val="0"/>
              </a:spcAft>
              <a:buSzPts val="1400"/>
              <a:buChar char="●"/>
            </a:pPr>
            <a:r>
              <a:rPr lang="en" sz="1400"/>
              <a:t>A specific microorganism is always associated with a given disease. </a:t>
            </a:r>
            <a:endParaRPr sz="1400"/>
          </a:p>
          <a:p>
            <a:pPr marL="1371600" lvl="2" indent="-317500" rtl="0">
              <a:spcBef>
                <a:spcPts val="0"/>
              </a:spcBef>
              <a:spcAft>
                <a:spcPts val="0"/>
              </a:spcAft>
              <a:buSzPts val="1400"/>
              <a:buChar char="●"/>
            </a:pPr>
            <a:r>
              <a:rPr lang="en" sz="1400"/>
              <a:t>The microorganism can be isolated from the diseased animal and grown in pure culture in a lab.</a:t>
            </a:r>
            <a:endParaRPr sz="1400"/>
          </a:p>
          <a:p>
            <a:pPr marL="1371600" lvl="2" indent="-317500" rtl="0">
              <a:spcBef>
                <a:spcPts val="0"/>
              </a:spcBef>
              <a:spcAft>
                <a:spcPts val="0"/>
              </a:spcAft>
              <a:buSzPts val="1400"/>
              <a:buChar char="●"/>
            </a:pPr>
            <a:r>
              <a:rPr lang="en" sz="1400"/>
              <a:t>The cultured microbe will cause disease when transmitted to a healthy animal.</a:t>
            </a:r>
            <a:endParaRPr sz="1400"/>
          </a:p>
          <a:p>
            <a:pPr marL="1371600" lvl="2" indent="-317500" rtl="0">
              <a:spcBef>
                <a:spcPts val="0"/>
              </a:spcBef>
              <a:spcAft>
                <a:spcPts val="0"/>
              </a:spcAft>
              <a:buSzPts val="1400"/>
              <a:buChar char="●"/>
            </a:pPr>
            <a:r>
              <a:rPr lang="en" sz="1400"/>
              <a:t>The same type of microorganism can be isolated from the newly infected animal. </a:t>
            </a:r>
            <a:endParaRPr sz="1400"/>
          </a:p>
          <a:p>
            <a:pPr marL="0" marR="0" lvl="0" indent="0" algn="l" rtl="0">
              <a:lnSpc>
                <a:spcPct val="115000"/>
              </a:lnSpc>
              <a:spcBef>
                <a:spcPts val="1600"/>
              </a:spcBef>
              <a:spcAft>
                <a:spcPts val="0"/>
              </a:spcAft>
              <a:buNone/>
            </a:pPr>
            <a:endParaRPr/>
          </a:p>
          <a:p>
            <a:pPr marL="0" marR="0" lvl="0" indent="0" algn="l" rtl="0">
              <a:lnSpc>
                <a:spcPct val="115000"/>
              </a:lnSpc>
              <a:spcBef>
                <a:spcPts val="1600"/>
              </a:spcBef>
              <a:spcAft>
                <a:spcPts val="1600"/>
              </a:spcAft>
              <a:buNone/>
            </a:pPr>
            <a:endParaRPr/>
          </a:p>
        </p:txBody>
      </p:sp>
      <p:cxnSp>
        <p:nvCxnSpPr>
          <p:cNvPr id="362" name="Shape 362"/>
          <p:cNvCxnSpPr/>
          <p:nvPr/>
        </p:nvCxnSpPr>
        <p:spPr>
          <a:xfrm rot="10800000" flipH="1">
            <a:off x="452075" y="411725"/>
            <a:ext cx="4209300" cy="10200"/>
          </a:xfrm>
          <a:prstGeom prst="straightConnector1">
            <a:avLst/>
          </a:prstGeom>
          <a:noFill/>
          <a:ln w="9525" cap="flat" cmpd="sng">
            <a:solidFill>
              <a:schemeClr val="dk2"/>
            </a:solidFill>
            <a:prstDash val="solid"/>
            <a:round/>
            <a:headEnd type="none" w="med" len="med"/>
            <a:tailEnd type="none" w="med" len="med"/>
          </a:ln>
        </p:spPr>
      </p:cxnSp>
      <p:pic>
        <p:nvPicPr>
          <p:cNvPr id="363" name="Shape 363"/>
          <p:cNvPicPr preferRelativeResize="0"/>
          <p:nvPr/>
        </p:nvPicPr>
        <p:blipFill>
          <a:blip r:embed="rId3">
            <a:alphaModFix/>
          </a:blip>
          <a:stretch>
            <a:fillRect/>
          </a:stretch>
        </p:blipFill>
        <p:spPr>
          <a:xfrm>
            <a:off x="4854350" y="1387894"/>
            <a:ext cx="4209299" cy="2367706"/>
          </a:xfrm>
          <a:prstGeom prst="rect">
            <a:avLst/>
          </a:prstGeom>
          <a:noFill/>
          <a:ln>
            <a:noFill/>
          </a:ln>
        </p:spPr>
      </p:pic>
      <p:sp>
        <p:nvSpPr>
          <p:cNvPr id="364" name="Shape 364"/>
          <p:cNvSpPr/>
          <p:nvPr/>
        </p:nvSpPr>
        <p:spPr>
          <a:xfrm>
            <a:off x="50225" y="296225"/>
            <a:ext cx="291300" cy="241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1"/>
                                        </p:tgtEl>
                                        <p:attrNameLst>
                                          <p:attrName>style.visibility</p:attrName>
                                        </p:attrNameLst>
                                      </p:cBhvr>
                                      <p:to>
                                        <p:strVal val="visible"/>
                                      </p:to>
                                    </p:set>
                                    <p:anim calcmode="lin" valueType="num">
                                      <p:cBhvr additive="base">
                                        <p:cTn id="7" dur="1000"/>
                                        <p:tgtEl>
                                          <p:spTgt spid="36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363"/>
                                        </p:tgtEl>
                                        <p:attrNameLst>
                                          <p:attrName>style.visibility</p:attrName>
                                        </p:attrNameLst>
                                      </p:cBhvr>
                                      <p:to>
                                        <p:strVal val="visible"/>
                                      </p:to>
                                    </p:set>
                                    <p:anim calcmode="lin" valueType="num">
                                      <p:cBhvr additive="base">
                                        <p:cTn id="10" dur="1000"/>
                                        <p:tgtEl>
                                          <p:spTgt spid="36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304475" y="307825"/>
            <a:ext cx="4779300" cy="1418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Robert Heinrich Herman Koch </a:t>
            </a:r>
            <a:r>
              <a:rPr lang="en" sz="1400"/>
              <a:t>(1843-1910)</a:t>
            </a:r>
            <a:endParaRPr/>
          </a:p>
        </p:txBody>
      </p:sp>
      <p:sp>
        <p:nvSpPr>
          <p:cNvPr id="370" name="Shape 370"/>
          <p:cNvSpPr txBox="1">
            <a:spLocks noGrp="1"/>
          </p:cNvSpPr>
          <p:nvPr>
            <p:ph type="body" idx="1"/>
          </p:nvPr>
        </p:nvSpPr>
        <p:spPr>
          <a:xfrm>
            <a:off x="304475" y="1516925"/>
            <a:ext cx="6426300" cy="3556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Koch’s studies of Cholera</a:t>
            </a:r>
            <a:endParaRPr sz="1800"/>
          </a:p>
          <a:p>
            <a:pPr marL="914400" lvl="1" indent="-317500" rtl="0">
              <a:spcBef>
                <a:spcPts val="0"/>
              </a:spcBef>
              <a:spcAft>
                <a:spcPts val="0"/>
              </a:spcAft>
              <a:buSzPts val="1400"/>
              <a:buChar char="◆"/>
            </a:pPr>
            <a:r>
              <a:rPr lang="en" sz="1400"/>
              <a:t>His research of TB was interrupted by an outbreak of Cholera in Egypt. </a:t>
            </a:r>
            <a:endParaRPr sz="1400"/>
          </a:p>
          <a:p>
            <a:pPr marL="914400" lvl="1" indent="-317500" rtl="0">
              <a:spcBef>
                <a:spcPts val="0"/>
              </a:spcBef>
              <a:spcAft>
                <a:spcPts val="0"/>
              </a:spcAft>
              <a:buSzPts val="1400"/>
              <a:buChar char="◆"/>
            </a:pPr>
            <a:r>
              <a:rPr lang="en" sz="1400"/>
              <a:t>He theorized that the bacteria Vibrio was the cause, but, the epidemic was over before he could complete his research. </a:t>
            </a:r>
            <a:endParaRPr sz="1400"/>
          </a:p>
          <a:p>
            <a:pPr marL="914400" lvl="1" indent="-317500" rtl="0">
              <a:spcBef>
                <a:spcPts val="0"/>
              </a:spcBef>
              <a:spcAft>
                <a:spcPts val="0"/>
              </a:spcAft>
              <a:buSzPts val="1400"/>
              <a:buChar char="◆"/>
            </a:pPr>
            <a:r>
              <a:rPr lang="en" sz="1400"/>
              <a:t>However, he traveled to India where he eventually identified the organism that causes Cholera and was able to even identify how it is transported from person to person. (Drinking water, food, etc..).   </a:t>
            </a:r>
            <a:endParaRPr sz="1400"/>
          </a:p>
          <a:p>
            <a:pPr marL="457200" lvl="0" indent="-342900" rtl="0">
              <a:spcBef>
                <a:spcPts val="0"/>
              </a:spcBef>
              <a:spcAft>
                <a:spcPts val="0"/>
              </a:spcAft>
              <a:buSzPts val="1800"/>
              <a:buChar char="➔"/>
            </a:pPr>
            <a:r>
              <a:rPr lang="en" sz="1800"/>
              <a:t>Koch’s studies of Tuberculosis</a:t>
            </a:r>
            <a:endParaRPr sz="1800"/>
          </a:p>
          <a:p>
            <a:pPr marL="914400" lvl="1" indent="-317500" rtl="0">
              <a:spcBef>
                <a:spcPts val="0"/>
              </a:spcBef>
              <a:spcAft>
                <a:spcPts val="0"/>
              </a:spcAft>
              <a:buSzPts val="1400"/>
              <a:buChar char="◆"/>
            </a:pPr>
            <a:r>
              <a:rPr lang="en" sz="1400"/>
              <a:t>His goal was to isolate and identify.</a:t>
            </a:r>
            <a:endParaRPr sz="1400"/>
          </a:p>
          <a:p>
            <a:pPr marL="914400" lvl="1" indent="-317500" rtl="0">
              <a:spcBef>
                <a:spcPts val="0"/>
              </a:spcBef>
              <a:spcAft>
                <a:spcPts val="0"/>
              </a:spcAft>
              <a:buSzPts val="1400"/>
              <a:buChar char="◆"/>
            </a:pPr>
            <a:r>
              <a:rPr lang="en" sz="1400"/>
              <a:t>With a modification of staining, he was able to isolated tubercle bacillus. </a:t>
            </a:r>
            <a:endParaRPr sz="1400"/>
          </a:p>
          <a:p>
            <a:pPr marL="914400" lvl="1" indent="-317500" rtl="0">
              <a:spcBef>
                <a:spcPts val="0"/>
              </a:spcBef>
              <a:spcAft>
                <a:spcPts val="0"/>
              </a:spcAft>
              <a:buSzPts val="1400"/>
              <a:buChar char="◆"/>
            </a:pPr>
            <a:r>
              <a:rPr lang="en" sz="1400"/>
              <a:t>March 24, 1882, Koch announced his discovery of TB.</a:t>
            </a:r>
            <a:endParaRPr sz="1400"/>
          </a:p>
          <a:p>
            <a:pPr marL="0" lvl="0" indent="0">
              <a:spcBef>
                <a:spcPts val="1600"/>
              </a:spcBef>
              <a:spcAft>
                <a:spcPts val="1600"/>
              </a:spcAft>
              <a:buNone/>
            </a:pPr>
            <a:endParaRPr/>
          </a:p>
        </p:txBody>
      </p:sp>
      <p:pic>
        <p:nvPicPr>
          <p:cNvPr id="371" name="Shape 371"/>
          <p:cNvPicPr preferRelativeResize="0"/>
          <p:nvPr/>
        </p:nvPicPr>
        <p:blipFill rotWithShape="1">
          <a:blip r:embed="rId3">
            <a:alphaModFix/>
          </a:blip>
          <a:srcRect l="5555" r="5555"/>
          <a:stretch/>
        </p:blipFill>
        <p:spPr>
          <a:xfrm>
            <a:off x="6194550" y="0"/>
            <a:ext cx="2949447" cy="22120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0"/>
                                        </p:tgtEl>
                                        <p:attrNameLst>
                                          <p:attrName>style.visibility</p:attrName>
                                        </p:attrNameLst>
                                      </p:cBhvr>
                                      <p:to>
                                        <p:strVal val="visible"/>
                                      </p:to>
                                    </p:set>
                                    <p:anim calcmode="lin" valueType="num">
                                      <p:cBhvr additive="base">
                                        <p:cTn id="7" dur="1000"/>
                                        <p:tgtEl>
                                          <p:spTgt spid="37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71"/>
                                        </p:tgtEl>
                                        <p:attrNameLst>
                                          <p:attrName>style.visibility</p:attrName>
                                        </p:attrNameLst>
                                      </p:cBhvr>
                                      <p:to>
                                        <p:strVal val="visible"/>
                                      </p:to>
                                    </p:set>
                                    <p:anim calcmode="lin" valueType="num">
                                      <p:cBhvr additive="base">
                                        <p:cTn id="10" dur="1000"/>
                                        <p:tgtEl>
                                          <p:spTgt spid="3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304475" y="307825"/>
            <a:ext cx="4779300" cy="1418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Paul Ehrlich (1854-1915)</a:t>
            </a:r>
            <a:endParaRPr/>
          </a:p>
        </p:txBody>
      </p:sp>
      <p:sp>
        <p:nvSpPr>
          <p:cNvPr id="377" name="Shape 377"/>
          <p:cNvSpPr txBox="1">
            <a:spLocks noGrp="1"/>
          </p:cNvSpPr>
          <p:nvPr>
            <p:ph type="body" idx="1"/>
          </p:nvPr>
        </p:nvSpPr>
        <p:spPr>
          <a:xfrm>
            <a:off x="180825" y="904125"/>
            <a:ext cx="4902900" cy="4088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Ehrlich won a Nobel Peace Prize for his work on immunity (1908). </a:t>
            </a:r>
            <a:endParaRPr sz="1800"/>
          </a:p>
          <a:p>
            <a:pPr marL="457200" lvl="0" indent="-342900" rtl="0">
              <a:spcBef>
                <a:spcPts val="0"/>
              </a:spcBef>
              <a:spcAft>
                <a:spcPts val="0"/>
              </a:spcAft>
              <a:buSzPts val="1800"/>
              <a:buChar char="➔"/>
            </a:pPr>
            <a:r>
              <a:rPr lang="en" sz="1800"/>
              <a:t>He graduated with a medical degree from the University of Leipzig in 1878.</a:t>
            </a:r>
            <a:endParaRPr sz="1800"/>
          </a:p>
          <a:p>
            <a:pPr marL="457200" lvl="0" indent="-342900" rtl="0">
              <a:spcBef>
                <a:spcPts val="0"/>
              </a:spcBef>
              <a:spcAft>
                <a:spcPts val="0"/>
              </a:spcAft>
              <a:buSzPts val="1800"/>
              <a:buChar char="➔"/>
            </a:pPr>
            <a:r>
              <a:rPr lang="en" sz="1800"/>
              <a:t>Ehrlich was then offered the position as head physician at Charite Hospital in Berlin. </a:t>
            </a:r>
            <a:endParaRPr sz="1800"/>
          </a:p>
          <a:p>
            <a:pPr marL="457200" lvl="0" indent="-342900" rtl="0">
              <a:spcBef>
                <a:spcPts val="0"/>
              </a:spcBef>
              <a:spcAft>
                <a:spcPts val="0"/>
              </a:spcAft>
              <a:buSzPts val="1800"/>
              <a:buChar char="➔"/>
            </a:pPr>
            <a:r>
              <a:rPr lang="en" sz="1800"/>
              <a:t>He theorized that chemical agents could be used to heal diseased cells or to destroy infectious agents. </a:t>
            </a:r>
            <a:endParaRPr sz="1800"/>
          </a:p>
          <a:p>
            <a:pPr marL="457200" lvl="0" indent="-342900">
              <a:spcBef>
                <a:spcPts val="0"/>
              </a:spcBef>
              <a:spcAft>
                <a:spcPts val="0"/>
              </a:spcAft>
              <a:buSzPts val="1800"/>
              <a:buChar char="➔"/>
            </a:pPr>
            <a:r>
              <a:rPr lang="en" sz="1800"/>
              <a:t>Ehrlich’s work on immunity and syphilis has changed the usual medical diagnostics. </a:t>
            </a:r>
            <a:endParaRPr sz="1800"/>
          </a:p>
        </p:txBody>
      </p:sp>
      <p:pic>
        <p:nvPicPr>
          <p:cNvPr id="378" name="Shape 378"/>
          <p:cNvPicPr preferRelativeResize="0"/>
          <p:nvPr/>
        </p:nvPicPr>
        <p:blipFill>
          <a:blip r:embed="rId3">
            <a:alphaModFix/>
          </a:blip>
          <a:stretch>
            <a:fillRect/>
          </a:stretch>
        </p:blipFill>
        <p:spPr>
          <a:xfrm>
            <a:off x="5083775" y="371425"/>
            <a:ext cx="3755474" cy="2713917"/>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cxnSp>
        <p:nvCxnSpPr>
          <p:cNvPr id="379" name="Shape 379"/>
          <p:cNvCxnSpPr/>
          <p:nvPr/>
        </p:nvCxnSpPr>
        <p:spPr>
          <a:xfrm rot="10800000" flipH="1">
            <a:off x="421925" y="321450"/>
            <a:ext cx="4279500" cy="20100"/>
          </a:xfrm>
          <a:prstGeom prst="straightConnector1">
            <a:avLst/>
          </a:prstGeom>
          <a:noFill/>
          <a:ln w="9525" cap="flat" cmpd="sng">
            <a:solidFill>
              <a:schemeClr val="dk2"/>
            </a:solidFill>
            <a:prstDash val="solid"/>
            <a:round/>
            <a:headEnd type="none" w="med" len="med"/>
            <a:tailEnd type="none" w="med" len="med"/>
          </a:ln>
        </p:spPr>
      </p:cxnSp>
      <p:sp>
        <p:nvSpPr>
          <p:cNvPr id="380" name="Shape 380"/>
          <p:cNvSpPr/>
          <p:nvPr/>
        </p:nvSpPr>
        <p:spPr>
          <a:xfrm>
            <a:off x="130600" y="307825"/>
            <a:ext cx="231000" cy="1644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77"/>
                                        </p:tgtEl>
                                        <p:attrNameLst>
                                          <p:attrName>style.visibility</p:attrName>
                                        </p:attrNameLst>
                                      </p:cBhvr>
                                      <p:to>
                                        <p:strVal val="visible"/>
                                      </p:to>
                                    </p:set>
                                    <p:anim calcmode="lin" valueType="num">
                                      <p:cBhvr additive="base">
                                        <p:cTn id="7" dur="1000"/>
                                        <p:tgtEl>
                                          <p:spTgt spid="377"/>
                                        </p:tgtEl>
                                        <p:attrNameLst>
                                          <p:attrName>ppt_w</p:attrName>
                                        </p:attrNameLst>
                                      </p:cBhvr>
                                      <p:tavLst>
                                        <p:tav tm="0">
                                          <p:val>
                                            <p:strVal val="0"/>
                                          </p:val>
                                        </p:tav>
                                        <p:tav tm="100000">
                                          <p:val>
                                            <p:strVal val="#ppt_w"/>
                                          </p:val>
                                        </p:tav>
                                      </p:tavLst>
                                    </p:anim>
                                    <p:anim calcmode="lin" valueType="num">
                                      <p:cBhvr additive="base">
                                        <p:cTn id="8" dur="1000"/>
                                        <p:tgtEl>
                                          <p:spTgt spid="377"/>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378"/>
                                        </p:tgtEl>
                                        <p:attrNameLst>
                                          <p:attrName>style.visibility</p:attrName>
                                        </p:attrNameLst>
                                      </p:cBhvr>
                                      <p:to>
                                        <p:strVal val="visible"/>
                                      </p:to>
                                    </p:set>
                                    <p:anim calcmode="lin" valueType="num">
                                      <p:cBhvr additive="base">
                                        <p:cTn id="11" dur="1000"/>
                                        <p:tgtEl>
                                          <p:spTgt spid="3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304475" y="307825"/>
            <a:ext cx="4779300" cy="1418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Paul Ehrlich (1854-1915)</a:t>
            </a:r>
            <a:endParaRPr/>
          </a:p>
        </p:txBody>
      </p:sp>
      <p:sp>
        <p:nvSpPr>
          <p:cNvPr id="386" name="Shape 386"/>
          <p:cNvSpPr txBox="1">
            <a:spLocks noGrp="1"/>
          </p:cNvSpPr>
          <p:nvPr>
            <p:ph type="body" idx="1"/>
          </p:nvPr>
        </p:nvSpPr>
        <p:spPr>
          <a:xfrm>
            <a:off x="90425" y="894075"/>
            <a:ext cx="8820300" cy="4158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Immunity Research</a:t>
            </a:r>
            <a:endParaRPr sz="1800"/>
          </a:p>
          <a:p>
            <a:pPr marL="914400" lvl="1" indent="-317500" rtl="0">
              <a:spcBef>
                <a:spcPts val="0"/>
              </a:spcBef>
              <a:spcAft>
                <a:spcPts val="0"/>
              </a:spcAft>
              <a:buSzPts val="1400"/>
              <a:buChar char="◆"/>
            </a:pPr>
            <a:r>
              <a:rPr lang="en" sz="1400"/>
              <a:t>A TB outbreak in Egypt lead Ehrlich to Koch’s institute for infectious diseases. </a:t>
            </a:r>
            <a:endParaRPr sz="1400"/>
          </a:p>
          <a:p>
            <a:pPr marL="914400" lvl="1" indent="-317500" rtl="0">
              <a:spcBef>
                <a:spcPts val="0"/>
              </a:spcBef>
              <a:spcAft>
                <a:spcPts val="0"/>
              </a:spcAft>
              <a:buSzPts val="1400"/>
              <a:buChar char="◆"/>
            </a:pPr>
            <a:r>
              <a:rPr lang="en" sz="1400"/>
              <a:t>There, he created the Side Chain Theory:</a:t>
            </a:r>
            <a:endParaRPr sz="1400"/>
          </a:p>
          <a:p>
            <a:pPr marL="1371600" lvl="2" indent="-304800" rtl="0">
              <a:spcBef>
                <a:spcPts val="0"/>
              </a:spcBef>
              <a:spcAft>
                <a:spcPts val="0"/>
              </a:spcAft>
              <a:buSzPts val="1200"/>
              <a:buChar char="●"/>
            </a:pPr>
            <a:r>
              <a:rPr lang="en"/>
              <a:t>The theory described how antibodies are formed and how they react with other substances. </a:t>
            </a:r>
            <a:endParaRPr/>
          </a:p>
          <a:p>
            <a:pPr marL="1371600" lvl="2" indent="-304800" rtl="0">
              <a:spcBef>
                <a:spcPts val="0"/>
              </a:spcBef>
              <a:spcAft>
                <a:spcPts val="0"/>
              </a:spcAft>
              <a:buSzPts val="1200"/>
              <a:buChar char="●"/>
            </a:pPr>
            <a:r>
              <a:rPr lang="en"/>
              <a:t>During this time of the theory the knowledge of how bacteria causes disease and even less of our body’s immune system and its defenses. </a:t>
            </a:r>
            <a:endParaRPr/>
          </a:p>
          <a:p>
            <a:pPr marL="457200" lvl="0" indent="-342900" rtl="0">
              <a:spcBef>
                <a:spcPts val="0"/>
              </a:spcBef>
              <a:spcAft>
                <a:spcPts val="0"/>
              </a:spcAft>
              <a:buSzPts val="1800"/>
              <a:buChar char="➔"/>
            </a:pPr>
            <a:r>
              <a:rPr lang="en" sz="1800"/>
              <a:t>Ehrlich theorized that each cell has a series of receptors that attach to certain food molecules and disease causing toxins (antigens). Once the toxin binds to the receptors it blocks the uptake of nutrients. So the body produces new receptors, so many that they are secreted into the blood. The circulating receptors are the antibodies that neutralizes the toxins and in the end immunizing the infected individual. </a:t>
            </a:r>
            <a:endParaRPr sz="1800"/>
          </a:p>
          <a:p>
            <a:pPr marL="457200" lvl="0" indent="-342900" rtl="0">
              <a:spcBef>
                <a:spcPts val="0"/>
              </a:spcBef>
              <a:spcAft>
                <a:spcPts val="0"/>
              </a:spcAft>
              <a:buSzPts val="1800"/>
              <a:buChar char="➔"/>
            </a:pPr>
            <a:r>
              <a:rPr lang="en" sz="1800"/>
              <a:t>However!....He was incorrect...</a:t>
            </a:r>
            <a:endParaRPr sz="1800"/>
          </a:p>
        </p:txBody>
      </p:sp>
      <p:pic>
        <p:nvPicPr>
          <p:cNvPr id="387" name="Shape 387"/>
          <p:cNvPicPr preferRelativeResize="0"/>
          <p:nvPr/>
        </p:nvPicPr>
        <p:blipFill>
          <a:blip r:embed="rId3">
            <a:alphaModFix/>
          </a:blip>
          <a:stretch>
            <a:fillRect/>
          </a:stretch>
        </p:blipFill>
        <p:spPr>
          <a:xfrm>
            <a:off x="4320825" y="3967450"/>
            <a:ext cx="1085524" cy="1085524"/>
          </a:xfrm>
          <a:prstGeom prst="rect">
            <a:avLst/>
          </a:prstGeom>
          <a:noFill/>
          <a:ln>
            <a:noFill/>
          </a:ln>
        </p:spPr>
      </p:pic>
      <p:pic>
        <p:nvPicPr>
          <p:cNvPr id="388" name="Shape 388"/>
          <p:cNvPicPr preferRelativeResize="0"/>
          <p:nvPr/>
        </p:nvPicPr>
        <p:blipFill>
          <a:blip r:embed="rId4">
            <a:alphaModFix/>
          </a:blip>
          <a:stretch>
            <a:fillRect/>
          </a:stretch>
        </p:blipFill>
        <p:spPr>
          <a:xfrm>
            <a:off x="1473600" y="0"/>
            <a:ext cx="6053949" cy="5143501"/>
          </a:xfrm>
          <a:prstGeom prst="rect">
            <a:avLst/>
          </a:prstGeom>
          <a:noFill/>
          <a:ln>
            <a:noFill/>
          </a:ln>
        </p:spPr>
      </p:pic>
      <p:cxnSp>
        <p:nvCxnSpPr>
          <p:cNvPr id="389" name="Shape 389"/>
          <p:cNvCxnSpPr/>
          <p:nvPr/>
        </p:nvCxnSpPr>
        <p:spPr>
          <a:xfrm>
            <a:off x="482200" y="321475"/>
            <a:ext cx="4179000" cy="0"/>
          </a:xfrm>
          <a:prstGeom prst="straightConnector1">
            <a:avLst/>
          </a:prstGeom>
          <a:noFill/>
          <a:ln w="9525" cap="flat" cmpd="sng">
            <a:solidFill>
              <a:schemeClr val="dk2"/>
            </a:solidFill>
            <a:prstDash val="solid"/>
            <a:round/>
            <a:headEnd type="none" w="med" len="med"/>
            <a:tailEnd type="none" w="med" len="med"/>
          </a:ln>
        </p:spPr>
      </p:cxnSp>
      <p:sp>
        <p:nvSpPr>
          <p:cNvPr id="390" name="Shape 390"/>
          <p:cNvSpPr/>
          <p:nvPr/>
        </p:nvSpPr>
        <p:spPr>
          <a:xfrm>
            <a:off x="140650" y="210925"/>
            <a:ext cx="291300" cy="221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86"/>
                                        </p:tgtEl>
                                        <p:attrNameLst>
                                          <p:attrName>style.visibility</p:attrName>
                                        </p:attrNameLst>
                                      </p:cBhvr>
                                      <p:to>
                                        <p:strVal val="visible"/>
                                      </p:to>
                                    </p:set>
                                    <p:anim calcmode="lin" valueType="num">
                                      <p:cBhvr additive="base">
                                        <p:cTn id="7" dur="1000"/>
                                        <p:tgtEl>
                                          <p:spTgt spid="38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87"/>
                                        </p:tgtEl>
                                        <p:attrNameLst>
                                          <p:attrName>style.visibility</p:attrName>
                                        </p:attrNameLst>
                                      </p:cBhvr>
                                      <p:to>
                                        <p:strVal val="visible"/>
                                      </p:to>
                                    </p:set>
                                    <p:anim calcmode="lin" valueType="num">
                                      <p:cBhvr additive="base">
                                        <p:cTn id="10" dur="1000"/>
                                        <p:tgtEl>
                                          <p:spTgt spid="387"/>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304475" y="307825"/>
            <a:ext cx="4779300" cy="1418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Paul Ehrlich (1854-1915)</a:t>
            </a:r>
            <a:endParaRPr/>
          </a:p>
        </p:txBody>
      </p:sp>
      <p:sp>
        <p:nvSpPr>
          <p:cNvPr id="396" name="Shape 396"/>
          <p:cNvSpPr txBox="1">
            <a:spLocks noGrp="1"/>
          </p:cNvSpPr>
          <p:nvPr>
            <p:ph type="body" idx="1"/>
          </p:nvPr>
        </p:nvSpPr>
        <p:spPr>
          <a:xfrm>
            <a:off x="160725" y="874000"/>
            <a:ext cx="8810100" cy="4149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However, his incorrect hypothesis didn’t stop Ehrlich’s research. </a:t>
            </a:r>
            <a:endParaRPr sz="1800"/>
          </a:p>
          <a:p>
            <a:pPr marL="914400" lvl="1" indent="-317500" rtl="0">
              <a:spcBef>
                <a:spcPts val="0"/>
              </a:spcBef>
              <a:spcAft>
                <a:spcPts val="0"/>
              </a:spcAft>
              <a:buSzPts val="1400"/>
              <a:buChar char="◆"/>
            </a:pPr>
            <a:r>
              <a:rPr lang="en" sz="1400"/>
              <a:t>He subjected rabbits to a slow and measured increase of toxic matter. </a:t>
            </a:r>
            <a:endParaRPr sz="1400"/>
          </a:p>
          <a:p>
            <a:pPr marL="914400" lvl="1" indent="-317500" rtl="0">
              <a:spcBef>
                <a:spcPts val="0"/>
              </a:spcBef>
              <a:spcAft>
                <a:spcPts val="0"/>
              </a:spcAft>
              <a:buSzPts val="1400"/>
              <a:buChar char="◆"/>
            </a:pPr>
            <a:r>
              <a:rPr lang="en" sz="1400"/>
              <a:t>The result was the rabbits survived 5,000 times the fatal dose. </a:t>
            </a:r>
            <a:endParaRPr sz="1400"/>
          </a:p>
          <a:p>
            <a:pPr marL="914400" lvl="1" indent="-317500" rtl="0">
              <a:spcBef>
                <a:spcPts val="0"/>
              </a:spcBef>
              <a:spcAft>
                <a:spcPts val="0"/>
              </a:spcAft>
              <a:buSzPts val="1400"/>
              <a:buChar char="◆"/>
            </a:pPr>
            <a:r>
              <a:rPr lang="en" sz="1400"/>
              <a:t>He was able to establish precise quantitative patterns of immunity. </a:t>
            </a:r>
            <a:endParaRPr sz="1400"/>
          </a:p>
          <a:p>
            <a:pPr marL="457200" lvl="0" indent="-342900" rtl="0">
              <a:spcBef>
                <a:spcPts val="0"/>
              </a:spcBef>
              <a:spcAft>
                <a:spcPts val="0"/>
              </a:spcAft>
              <a:buSzPts val="1800"/>
              <a:buChar char="➔"/>
            </a:pPr>
            <a:r>
              <a:rPr lang="en" sz="1800"/>
              <a:t>Teamed up with Emil Von Behring.</a:t>
            </a:r>
            <a:endParaRPr sz="1800"/>
          </a:p>
          <a:p>
            <a:pPr marL="914400" lvl="1" indent="-317500" rtl="0">
              <a:spcBef>
                <a:spcPts val="0"/>
              </a:spcBef>
              <a:spcAft>
                <a:spcPts val="0"/>
              </a:spcAft>
              <a:buSzPts val="1400"/>
              <a:buChar char="◆"/>
            </a:pPr>
            <a:r>
              <a:rPr lang="en" sz="1400"/>
              <a:t>Developed effective ways of measuring serums.</a:t>
            </a:r>
            <a:endParaRPr sz="1400"/>
          </a:p>
          <a:p>
            <a:pPr marL="457200" lvl="0" indent="-342900" rtl="0">
              <a:spcBef>
                <a:spcPts val="0"/>
              </a:spcBef>
              <a:spcAft>
                <a:spcPts val="0"/>
              </a:spcAft>
              <a:buSzPts val="1800"/>
              <a:buChar char="➔"/>
            </a:pPr>
            <a:r>
              <a:rPr lang="en" sz="1800"/>
              <a:t>1892 discovered that pathogens can be transferred from mother to baby by breast milk. </a:t>
            </a:r>
            <a:endParaRPr sz="1800"/>
          </a:p>
          <a:p>
            <a:pPr marL="457200" lvl="0" indent="-342900" rtl="0">
              <a:spcBef>
                <a:spcPts val="0"/>
              </a:spcBef>
              <a:spcAft>
                <a:spcPts val="0"/>
              </a:spcAft>
              <a:buSzPts val="1800"/>
              <a:buChar char="➔"/>
            </a:pPr>
            <a:r>
              <a:rPr lang="en" sz="1800"/>
              <a:t>Developed the idea of Chemotherapy. </a:t>
            </a:r>
            <a:endParaRPr sz="1800"/>
          </a:p>
          <a:p>
            <a:pPr marL="914400" lvl="1" indent="-317500" rtl="0">
              <a:spcBef>
                <a:spcPts val="0"/>
              </a:spcBef>
              <a:spcAft>
                <a:spcPts val="0"/>
              </a:spcAft>
              <a:buSzPts val="1400"/>
              <a:buChar char="◆"/>
            </a:pPr>
            <a:r>
              <a:rPr lang="en" sz="1400"/>
              <a:t>Infectious disorders caused by protozoa didn’t respond to previous serum treatment.</a:t>
            </a:r>
            <a:endParaRPr sz="1400"/>
          </a:p>
          <a:p>
            <a:pPr marL="914400" lvl="1" indent="-317500" rtl="0">
              <a:spcBef>
                <a:spcPts val="0"/>
              </a:spcBef>
              <a:spcAft>
                <a:spcPts val="0"/>
              </a:spcAft>
              <a:buSzPts val="1400"/>
              <a:buChar char="◆"/>
            </a:pPr>
            <a:r>
              <a:rPr lang="en" sz="1400"/>
              <a:t>For trypanosomes he used coal tar to try as a treatment...didn’t work.</a:t>
            </a:r>
            <a:endParaRPr sz="1400"/>
          </a:p>
          <a:p>
            <a:pPr marL="914400" lvl="1" indent="-317500" rtl="0">
              <a:spcBef>
                <a:spcPts val="0"/>
              </a:spcBef>
              <a:spcAft>
                <a:spcPts val="0"/>
              </a:spcAft>
              <a:buSzPts val="1400"/>
              <a:buChar char="◆"/>
            </a:pPr>
            <a:r>
              <a:rPr lang="en" sz="1400"/>
              <a:t>Tried arsenic and benzene...wayyyy too toxic.</a:t>
            </a:r>
            <a:endParaRPr sz="1400"/>
          </a:p>
        </p:txBody>
      </p:sp>
      <p:pic>
        <p:nvPicPr>
          <p:cNvPr id="397" name="Shape 397"/>
          <p:cNvPicPr preferRelativeResize="0"/>
          <p:nvPr/>
        </p:nvPicPr>
        <p:blipFill>
          <a:blip r:embed="rId3">
            <a:alphaModFix/>
          </a:blip>
          <a:stretch>
            <a:fillRect/>
          </a:stretch>
        </p:blipFill>
        <p:spPr>
          <a:xfrm>
            <a:off x="6638100" y="187275"/>
            <a:ext cx="2825249" cy="2575726"/>
          </a:xfrm>
          <a:prstGeom prst="rect">
            <a:avLst/>
          </a:prstGeom>
          <a:noFill/>
          <a:ln>
            <a:noFill/>
          </a:ln>
        </p:spPr>
      </p:pic>
      <p:cxnSp>
        <p:nvCxnSpPr>
          <p:cNvPr id="398" name="Shape 398"/>
          <p:cNvCxnSpPr/>
          <p:nvPr/>
        </p:nvCxnSpPr>
        <p:spPr>
          <a:xfrm>
            <a:off x="421925" y="321475"/>
            <a:ext cx="4289700" cy="0"/>
          </a:xfrm>
          <a:prstGeom prst="straightConnector1">
            <a:avLst/>
          </a:prstGeom>
          <a:noFill/>
          <a:ln w="9525" cap="flat" cmpd="sng">
            <a:solidFill>
              <a:schemeClr val="dk2"/>
            </a:solidFill>
            <a:prstDash val="solid"/>
            <a:round/>
            <a:headEnd type="none" w="med" len="med"/>
            <a:tailEnd type="none" w="med" len="med"/>
          </a:ln>
        </p:spPr>
      </p:cxnSp>
      <p:sp>
        <p:nvSpPr>
          <p:cNvPr id="399" name="Shape 399"/>
          <p:cNvSpPr/>
          <p:nvPr/>
        </p:nvSpPr>
        <p:spPr>
          <a:xfrm>
            <a:off x="160725" y="231025"/>
            <a:ext cx="201000" cy="1809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6"/>
                                        </p:tgtEl>
                                        <p:attrNameLst>
                                          <p:attrName>style.visibility</p:attrName>
                                        </p:attrNameLst>
                                      </p:cBhvr>
                                      <p:to>
                                        <p:strVal val="visible"/>
                                      </p:to>
                                    </p:set>
                                    <p:anim calcmode="lin" valueType="num">
                                      <p:cBhvr additive="base">
                                        <p:cTn id="7" dur="1000"/>
                                        <p:tgtEl>
                                          <p:spTgt spid="39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397"/>
                                        </p:tgtEl>
                                        <p:attrNameLst>
                                          <p:attrName>style.visibility</p:attrName>
                                        </p:attrNameLst>
                                      </p:cBhvr>
                                      <p:to>
                                        <p:strVal val="visible"/>
                                      </p:to>
                                    </p:set>
                                    <p:anim calcmode="lin" valueType="num">
                                      <p:cBhvr additive="base">
                                        <p:cTn id="10" dur="1000"/>
                                        <p:tgtEl>
                                          <p:spTgt spid="3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1915</Words>
  <Application>Microsoft Macintosh PowerPoint</Application>
  <PresentationFormat>On-screen Show (16:9)</PresentationFormat>
  <Paragraphs>158</Paragraphs>
  <Slides>26</Slides>
  <Notes>26</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26</vt:i4>
      </vt:variant>
    </vt:vector>
  </HeadingPairs>
  <TitlesOfParts>
    <vt:vector size="31" baseType="lpstr">
      <vt:lpstr>Nunito</vt:lpstr>
      <vt:lpstr>Oswald Light</vt:lpstr>
      <vt:lpstr>Maven Pro</vt:lpstr>
      <vt:lpstr>Oswald SemiBold</vt:lpstr>
      <vt:lpstr>Momentum</vt:lpstr>
      <vt:lpstr>Medical Advances Throughout German History</vt:lpstr>
      <vt:lpstr>Slide 2</vt:lpstr>
      <vt:lpstr>Robert Heinrich Herman Koch (1843-1910)</vt:lpstr>
      <vt:lpstr>Robert Heinrich Herman Koch (1843-1910)</vt:lpstr>
      <vt:lpstr>Robert Heinrich Herman Koch (1843-1910)</vt:lpstr>
      <vt:lpstr>Robert Heinrich Herman Koch (1843-1910)</vt:lpstr>
      <vt:lpstr>Paul Ehrlich (1854-1915)</vt:lpstr>
      <vt:lpstr>Paul Ehrlich (1854-1915)</vt:lpstr>
      <vt:lpstr>Paul Ehrlich (1854-1915)</vt:lpstr>
      <vt:lpstr>Gerhard Domagk (1895-1964) </vt:lpstr>
      <vt:lpstr>Gerhard Domagk (1895-1964)</vt:lpstr>
      <vt:lpstr>Sir Ernst Boris Chain (1906-1979)</vt:lpstr>
      <vt:lpstr>Sir Ernst Boris Chain (1906-1979)</vt:lpstr>
      <vt:lpstr>Max Delbruck  (1906-1981)</vt:lpstr>
      <vt:lpstr>Max Delbruck (1906-1981)</vt:lpstr>
      <vt:lpstr>Slide 16</vt:lpstr>
      <vt:lpstr>Georges Jean Franz Kohler (1946-1995)</vt:lpstr>
      <vt:lpstr>Georges Jean Franz Kohler (1946-1995)</vt:lpstr>
      <vt:lpstr>Can be designed to target specific cells or antigens. </vt:lpstr>
      <vt:lpstr>Christiane Nusslein-Volhard (1942-Present)</vt:lpstr>
      <vt:lpstr>Christiane Nusslein-Volhard (1942-Present)</vt:lpstr>
      <vt:lpstr>Harald Zur Hausen (1936-Present)</vt:lpstr>
      <vt:lpstr>Why did I chose this topic?</vt:lpstr>
      <vt:lpstr>Slide 24</vt:lpstr>
      <vt:lpstr>Works cited </vt:lpstr>
      <vt:lpstr>Works Cited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Advances Throughout German History</dc:title>
  <cp:lastModifiedBy>Carol Panaccione</cp:lastModifiedBy>
  <cp:revision>1</cp:revision>
  <dcterms:created xsi:type="dcterms:W3CDTF">2018-04-29T16:12:23Z</dcterms:created>
  <dcterms:modified xsi:type="dcterms:W3CDTF">2018-04-29T16:12:39Z</dcterms:modified>
</cp:coreProperties>
</file>