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F58EC3-A9F4-4F41-B7F8-61E7A5D4A149}" v="57" dt="2026-04-19T12:18:10.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0" autoAdjust="0"/>
    <p:restoredTop sz="86405" autoAdjust="0"/>
  </p:normalViewPr>
  <p:slideViewPr>
    <p:cSldViewPr snapToGrid="0" snapToObjects="1">
      <p:cViewPr varScale="1">
        <p:scale>
          <a:sx n="181" d="100"/>
          <a:sy n="181" d="100"/>
        </p:scale>
        <p:origin x="372" y="15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gourakes, Samantha" userId="1891ab8f-c875-4835-9844-e2b149ccbcea" providerId="ADAL" clId="{068EEF12-792F-4E6A-B9B1-DF6166F7E363}"/>
    <pc:docChg chg="custSel modSld">
      <pc:chgData name="Sgourakes, Samantha" userId="1891ab8f-c875-4835-9844-e2b149ccbcea" providerId="ADAL" clId="{068EEF12-792F-4E6A-B9B1-DF6166F7E363}" dt="2026-04-19T12:18:10.462" v="75" actId="962"/>
      <pc:docMkLst>
        <pc:docMk/>
      </pc:docMkLst>
      <pc:sldChg chg="modSp mod">
        <pc:chgData name="Sgourakes, Samantha" userId="1891ab8f-c875-4835-9844-e2b149ccbcea" providerId="ADAL" clId="{068EEF12-792F-4E6A-B9B1-DF6166F7E363}" dt="2026-04-19T12:18:10.462" v="75" actId="962"/>
        <pc:sldMkLst>
          <pc:docMk/>
          <pc:sldMk cId="0" sldId="256"/>
        </pc:sldMkLst>
        <pc:spChg chg="mod">
          <ac:chgData name="Sgourakes, Samantha" userId="1891ab8f-c875-4835-9844-e2b149ccbcea" providerId="ADAL" clId="{068EEF12-792F-4E6A-B9B1-DF6166F7E363}" dt="2026-04-19T12:13:49.449" v="18" actId="962"/>
          <ac:spMkLst>
            <pc:docMk/>
            <pc:sldMk cId="0" sldId="256"/>
            <ac:spMk id="2" creationId="{00000000-0000-0000-0000-000000000000}"/>
          </ac:spMkLst>
        </pc:spChg>
        <pc:spChg chg="mod">
          <ac:chgData name="Sgourakes, Samantha" userId="1891ab8f-c875-4835-9844-e2b149ccbcea" providerId="ADAL" clId="{068EEF12-792F-4E6A-B9B1-DF6166F7E363}" dt="2026-04-19T12:13:51.439" v="19" actId="962"/>
          <ac:spMkLst>
            <pc:docMk/>
            <pc:sldMk cId="0" sldId="256"/>
            <ac:spMk id="3" creationId="{00000000-0000-0000-0000-000000000000}"/>
          </ac:spMkLst>
        </pc:spChg>
        <pc:spChg chg="mod">
          <ac:chgData name="Sgourakes, Samantha" userId="1891ab8f-c875-4835-9844-e2b149ccbcea" providerId="ADAL" clId="{068EEF12-792F-4E6A-B9B1-DF6166F7E363}" dt="2026-04-19T12:13:52.207" v="20" actId="962"/>
          <ac:spMkLst>
            <pc:docMk/>
            <pc:sldMk cId="0" sldId="256"/>
            <ac:spMk id="4" creationId="{00000000-0000-0000-0000-000000000000}"/>
          </ac:spMkLst>
        </pc:spChg>
        <pc:spChg chg="mod">
          <ac:chgData name="Sgourakes, Samantha" userId="1891ab8f-c875-4835-9844-e2b149ccbcea" providerId="ADAL" clId="{068EEF12-792F-4E6A-B9B1-DF6166F7E363}" dt="2026-04-19T12:13:52.903" v="21" actId="962"/>
          <ac:spMkLst>
            <pc:docMk/>
            <pc:sldMk cId="0" sldId="256"/>
            <ac:spMk id="5" creationId="{00000000-0000-0000-0000-000000000000}"/>
          </ac:spMkLst>
        </pc:spChg>
        <pc:spChg chg="mod">
          <ac:chgData name="Sgourakes, Samantha" userId="1891ab8f-c875-4835-9844-e2b149ccbcea" providerId="ADAL" clId="{068EEF12-792F-4E6A-B9B1-DF6166F7E363}" dt="2026-04-19T12:13:54.690" v="22" actId="962"/>
          <ac:spMkLst>
            <pc:docMk/>
            <pc:sldMk cId="0" sldId="256"/>
            <ac:spMk id="6" creationId="{00000000-0000-0000-0000-000000000000}"/>
          </ac:spMkLst>
        </pc:spChg>
        <pc:spChg chg="mod">
          <ac:chgData name="Sgourakes, Samantha" userId="1891ab8f-c875-4835-9844-e2b149ccbcea" providerId="ADAL" clId="{068EEF12-792F-4E6A-B9B1-DF6166F7E363}" dt="2026-04-19T12:12:59.860" v="5" actId="33553"/>
          <ac:spMkLst>
            <pc:docMk/>
            <pc:sldMk cId="0" sldId="256"/>
            <ac:spMk id="7" creationId="{00000000-0000-0000-0000-000000000000}"/>
          </ac:spMkLst>
        </pc:spChg>
        <pc:picChg chg="mod">
          <ac:chgData name="Sgourakes, Samantha" userId="1891ab8f-c875-4835-9844-e2b149ccbcea" providerId="ADAL" clId="{068EEF12-792F-4E6A-B9B1-DF6166F7E363}" dt="2026-04-19T12:18:10.462" v="75" actId="962"/>
          <ac:picMkLst>
            <pc:docMk/>
            <pc:sldMk cId="0" sldId="256"/>
            <ac:picMk id="10" creationId="{00000000-0000-0000-0000-000000000000}"/>
          </ac:picMkLst>
        </pc:picChg>
      </pc:sldChg>
      <pc:sldChg chg="modSp mod">
        <pc:chgData name="Sgourakes, Samantha" userId="1891ab8f-c875-4835-9844-e2b149ccbcea" providerId="ADAL" clId="{068EEF12-792F-4E6A-B9B1-DF6166F7E363}" dt="2026-04-19T12:17:33.613" v="67" actId="962"/>
        <pc:sldMkLst>
          <pc:docMk/>
          <pc:sldMk cId="0" sldId="257"/>
        </pc:sldMkLst>
        <pc:spChg chg="mod">
          <ac:chgData name="Sgourakes, Samantha" userId="1891ab8f-c875-4835-9844-e2b149ccbcea" providerId="ADAL" clId="{068EEF12-792F-4E6A-B9B1-DF6166F7E363}" dt="2026-04-19T12:13:56.118" v="23" actId="962"/>
          <ac:spMkLst>
            <pc:docMk/>
            <pc:sldMk cId="0" sldId="257"/>
            <ac:spMk id="2" creationId="{00000000-0000-0000-0000-000000000000}"/>
          </ac:spMkLst>
        </pc:spChg>
        <pc:spChg chg="mod">
          <ac:chgData name="Sgourakes, Samantha" userId="1891ab8f-c875-4835-9844-e2b149ccbcea" providerId="ADAL" clId="{068EEF12-792F-4E6A-B9B1-DF6166F7E363}" dt="2026-04-19T12:13:56.878" v="24" actId="962"/>
          <ac:spMkLst>
            <pc:docMk/>
            <pc:sldMk cId="0" sldId="257"/>
            <ac:spMk id="3" creationId="{00000000-0000-0000-0000-000000000000}"/>
          </ac:spMkLst>
        </pc:spChg>
        <pc:spChg chg="mod">
          <ac:chgData name="Sgourakes, Samantha" userId="1891ab8f-c875-4835-9844-e2b149ccbcea" providerId="ADAL" clId="{068EEF12-792F-4E6A-B9B1-DF6166F7E363}" dt="2026-04-19T12:13:57.501" v="25" actId="962"/>
          <ac:spMkLst>
            <pc:docMk/>
            <pc:sldMk cId="0" sldId="257"/>
            <ac:spMk id="4" creationId="{00000000-0000-0000-0000-000000000000}"/>
          </ac:spMkLst>
        </pc:spChg>
        <pc:spChg chg="mod">
          <ac:chgData name="Sgourakes, Samantha" userId="1891ab8f-c875-4835-9844-e2b149ccbcea" providerId="ADAL" clId="{068EEF12-792F-4E6A-B9B1-DF6166F7E363}" dt="2026-04-19T12:13:58.166" v="26" actId="962"/>
          <ac:spMkLst>
            <pc:docMk/>
            <pc:sldMk cId="0" sldId="257"/>
            <ac:spMk id="5" creationId="{00000000-0000-0000-0000-000000000000}"/>
          </ac:spMkLst>
        </pc:spChg>
        <pc:spChg chg="mod">
          <ac:chgData name="Sgourakes, Samantha" userId="1891ab8f-c875-4835-9844-e2b149ccbcea" providerId="ADAL" clId="{068EEF12-792F-4E6A-B9B1-DF6166F7E363}" dt="2026-04-19T12:13:03.334" v="6" actId="33553"/>
          <ac:spMkLst>
            <pc:docMk/>
            <pc:sldMk cId="0" sldId="257"/>
            <ac:spMk id="6" creationId="{00000000-0000-0000-0000-000000000000}"/>
          </ac:spMkLst>
        </pc:spChg>
        <pc:picChg chg="mod">
          <ac:chgData name="Sgourakes, Samantha" userId="1891ab8f-c875-4835-9844-e2b149ccbcea" providerId="ADAL" clId="{068EEF12-792F-4E6A-B9B1-DF6166F7E363}" dt="2026-04-19T12:17:33.613" v="67" actId="962"/>
          <ac:picMkLst>
            <pc:docMk/>
            <pc:sldMk cId="0" sldId="257"/>
            <ac:picMk id="8" creationId="{00000000-0000-0000-0000-000000000000}"/>
          </ac:picMkLst>
        </pc:picChg>
      </pc:sldChg>
      <pc:sldChg chg="modSp mod">
        <pc:chgData name="Sgourakes, Samantha" userId="1891ab8f-c875-4835-9844-e2b149ccbcea" providerId="ADAL" clId="{068EEF12-792F-4E6A-B9B1-DF6166F7E363}" dt="2026-04-19T12:17:39.189" v="68" actId="962"/>
        <pc:sldMkLst>
          <pc:docMk/>
          <pc:sldMk cId="0" sldId="258"/>
        </pc:sldMkLst>
        <pc:spChg chg="mod ord">
          <ac:chgData name="Sgourakes, Samantha" userId="1891ab8f-c875-4835-9844-e2b149ccbcea" providerId="ADAL" clId="{068EEF12-792F-4E6A-B9B1-DF6166F7E363}" dt="2026-04-19T12:16:50.819" v="66"/>
          <ac:spMkLst>
            <pc:docMk/>
            <pc:sldMk cId="0" sldId="258"/>
            <ac:spMk id="2" creationId="{00000000-0000-0000-0000-000000000000}"/>
          </ac:spMkLst>
        </pc:spChg>
        <pc:spChg chg="mod ord">
          <ac:chgData name="Sgourakes, Samantha" userId="1891ab8f-c875-4835-9844-e2b149ccbcea" providerId="ADAL" clId="{068EEF12-792F-4E6A-B9B1-DF6166F7E363}" dt="2026-04-19T12:16:50.819" v="66"/>
          <ac:spMkLst>
            <pc:docMk/>
            <pc:sldMk cId="0" sldId="258"/>
            <ac:spMk id="3" creationId="{00000000-0000-0000-0000-000000000000}"/>
          </ac:spMkLst>
        </pc:spChg>
        <pc:spChg chg="mod ord">
          <ac:chgData name="Sgourakes, Samantha" userId="1891ab8f-c875-4835-9844-e2b149ccbcea" providerId="ADAL" clId="{068EEF12-792F-4E6A-B9B1-DF6166F7E363}" dt="2026-04-19T12:16:50.819" v="66"/>
          <ac:spMkLst>
            <pc:docMk/>
            <pc:sldMk cId="0" sldId="258"/>
            <ac:spMk id="4" creationId="{00000000-0000-0000-0000-000000000000}"/>
          </ac:spMkLst>
        </pc:spChg>
        <pc:spChg chg="mod ord">
          <ac:chgData name="Sgourakes, Samantha" userId="1891ab8f-c875-4835-9844-e2b149ccbcea" providerId="ADAL" clId="{068EEF12-792F-4E6A-B9B1-DF6166F7E363}" dt="2026-04-19T12:16:50.819" v="66"/>
          <ac:spMkLst>
            <pc:docMk/>
            <pc:sldMk cId="0" sldId="258"/>
            <ac:spMk id="5" creationId="{00000000-0000-0000-0000-000000000000}"/>
          </ac:spMkLst>
        </pc:spChg>
        <pc:spChg chg="mod ord">
          <ac:chgData name="Sgourakes, Samantha" userId="1891ab8f-c875-4835-9844-e2b149ccbcea" providerId="ADAL" clId="{068EEF12-792F-4E6A-B9B1-DF6166F7E363}" dt="2026-04-19T12:16:50.819" v="66"/>
          <ac:spMkLst>
            <pc:docMk/>
            <pc:sldMk cId="0" sldId="258"/>
            <ac:spMk id="6" creationId="{00000000-0000-0000-0000-000000000000}"/>
          </ac:spMkLst>
        </pc:spChg>
        <pc:spChg chg="mod ord">
          <ac:chgData name="Sgourakes, Samantha" userId="1891ab8f-c875-4835-9844-e2b149ccbcea" providerId="ADAL" clId="{068EEF12-792F-4E6A-B9B1-DF6166F7E363}" dt="2026-04-19T12:16:50.819" v="66"/>
          <ac:spMkLst>
            <pc:docMk/>
            <pc:sldMk cId="0" sldId="258"/>
            <ac:spMk id="7" creationId="{00000000-0000-0000-0000-000000000000}"/>
          </ac:spMkLst>
        </pc:spChg>
        <pc:spChg chg="ord">
          <ac:chgData name="Sgourakes, Samantha" userId="1891ab8f-c875-4835-9844-e2b149ccbcea" providerId="ADAL" clId="{068EEF12-792F-4E6A-B9B1-DF6166F7E363}" dt="2026-04-19T12:16:50.819" v="66"/>
          <ac:spMkLst>
            <pc:docMk/>
            <pc:sldMk cId="0" sldId="258"/>
            <ac:spMk id="8" creationId="{00000000-0000-0000-0000-000000000000}"/>
          </ac:spMkLst>
        </pc:spChg>
        <pc:spChg chg="mod ord">
          <ac:chgData name="Sgourakes, Samantha" userId="1891ab8f-c875-4835-9844-e2b149ccbcea" providerId="ADAL" clId="{068EEF12-792F-4E6A-B9B1-DF6166F7E363}" dt="2026-04-19T12:16:50.819" v="66"/>
          <ac:spMkLst>
            <pc:docMk/>
            <pc:sldMk cId="0" sldId="258"/>
            <ac:spMk id="11" creationId="{00000000-0000-0000-0000-000000000000}"/>
          </ac:spMkLst>
        </pc:spChg>
        <pc:spChg chg="ord">
          <ac:chgData name="Sgourakes, Samantha" userId="1891ab8f-c875-4835-9844-e2b149ccbcea" providerId="ADAL" clId="{068EEF12-792F-4E6A-B9B1-DF6166F7E363}" dt="2026-04-19T12:16:50.819" v="66"/>
          <ac:spMkLst>
            <pc:docMk/>
            <pc:sldMk cId="0" sldId="258"/>
            <ac:spMk id="12" creationId="{00000000-0000-0000-0000-000000000000}"/>
          </ac:spMkLst>
        </pc:spChg>
        <pc:spChg chg="ord">
          <ac:chgData name="Sgourakes, Samantha" userId="1891ab8f-c875-4835-9844-e2b149ccbcea" providerId="ADAL" clId="{068EEF12-792F-4E6A-B9B1-DF6166F7E363}" dt="2026-04-19T12:16:50.819" v="66"/>
          <ac:spMkLst>
            <pc:docMk/>
            <pc:sldMk cId="0" sldId="258"/>
            <ac:spMk id="13" creationId="{00000000-0000-0000-0000-000000000000}"/>
          </ac:spMkLst>
        </pc:spChg>
        <pc:picChg chg="mod">
          <ac:chgData name="Sgourakes, Samantha" userId="1891ab8f-c875-4835-9844-e2b149ccbcea" providerId="ADAL" clId="{068EEF12-792F-4E6A-B9B1-DF6166F7E363}" dt="2026-04-19T12:17:39.189" v="68" actId="962"/>
          <ac:picMkLst>
            <pc:docMk/>
            <pc:sldMk cId="0" sldId="258"/>
            <ac:picMk id="14" creationId="{00000000-0000-0000-0000-000000000000}"/>
          </ac:picMkLst>
        </pc:picChg>
      </pc:sldChg>
      <pc:sldChg chg="modSp mod">
        <pc:chgData name="Sgourakes, Samantha" userId="1891ab8f-c875-4835-9844-e2b149ccbcea" providerId="ADAL" clId="{068EEF12-792F-4E6A-B9B1-DF6166F7E363}" dt="2026-04-19T12:17:42.544" v="69" actId="962"/>
        <pc:sldMkLst>
          <pc:docMk/>
          <pc:sldMk cId="0" sldId="259"/>
        </pc:sldMkLst>
        <pc:spChg chg="mod">
          <ac:chgData name="Sgourakes, Samantha" userId="1891ab8f-c875-4835-9844-e2b149ccbcea" providerId="ADAL" clId="{068EEF12-792F-4E6A-B9B1-DF6166F7E363}" dt="2026-04-19T12:14:04.737" v="32" actId="962"/>
          <ac:spMkLst>
            <pc:docMk/>
            <pc:sldMk cId="0" sldId="259"/>
            <ac:spMk id="2" creationId="{00000000-0000-0000-0000-000000000000}"/>
          </ac:spMkLst>
        </pc:spChg>
        <pc:spChg chg="mod">
          <ac:chgData name="Sgourakes, Samantha" userId="1891ab8f-c875-4835-9844-e2b149ccbcea" providerId="ADAL" clId="{068EEF12-792F-4E6A-B9B1-DF6166F7E363}" dt="2026-04-19T12:14:05.269" v="33" actId="962"/>
          <ac:spMkLst>
            <pc:docMk/>
            <pc:sldMk cId="0" sldId="259"/>
            <ac:spMk id="3" creationId="{00000000-0000-0000-0000-000000000000}"/>
          </ac:spMkLst>
        </pc:spChg>
        <pc:spChg chg="mod">
          <ac:chgData name="Sgourakes, Samantha" userId="1891ab8f-c875-4835-9844-e2b149ccbcea" providerId="ADAL" clId="{068EEF12-792F-4E6A-B9B1-DF6166F7E363}" dt="2026-04-19T12:14:05.910" v="34" actId="962"/>
          <ac:spMkLst>
            <pc:docMk/>
            <pc:sldMk cId="0" sldId="259"/>
            <ac:spMk id="4" creationId="{00000000-0000-0000-0000-000000000000}"/>
          </ac:spMkLst>
        </pc:spChg>
        <pc:spChg chg="mod">
          <ac:chgData name="Sgourakes, Samantha" userId="1891ab8f-c875-4835-9844-e2b149ccbcea" providerId="ADAL" clId="{068EEF12-792F-4E6A-B9B1-DF6166F7E363}" dt="2026-04-19T12:14:07.140" v="35" actId="962"/>
          <ac:spMkLst>
            <pc:docMk/>
            <pc:sldMk cId="0" sldId="259"/>
            <ac:spMk id="5" creationId="{00000000-0000-0000-0000-000000000000}"/>
          </ac:spMkLst>
        </pc:spChg>
        <pc:spChg chg="mod">
          <ac:chgData name="Sgourakes, Samantha" userId="1891ab8f-c875-4835-9844-e2b149ccbcea" providerId="ADAL" clId="{068EEF12-792F-4E6A-B9B1-DF6166F7E363}" dt="2026-04-19T12:16:06.430" v="62" actId="33553"/>
          <ac:spMkLst>
            <pc:docMk/>
            <pc:sldMk cId="0" sldId="259"/>
            <ac:spMk id="6" creationId="{00000000-0000-0000-0000-000000000000}"/>
          </ac:spMkLst>
        </pc:spChg>
        <pc:spChg chg="mod">
          <ac:chgData name="Sgourakes, Samantha" userId="1891ab8f-c875-4835-9844-e2b149ccbcea" providerId="ADAL" clId="{068EEF12-792F-4E6A-B9B1-DF6166F7E363}" dt="2026-04-19T12:16:06.430" v="62" actId="33553"/>
          <ac:spMkLst>
            <pc:docMk/>
            <pc:sldMk cId="0" sldId="259"/>
            <ac:spMk id="7" creationId="{00000000-0000-0000-0000-000000000000}"/>
          </ac:spMkLst>
        </pc:spChg>
        <pc:spChg chg="mod">
          <ac:chgData name="Sgourakes, Samantha" userId="1891ab8f-c875-4835-9844-e2b149ccbcea" providerId="ADAL" clId="{068EEF12-792F-4E6A-B9B1-DF6166F7E363}" dt="2026-04-19T12:14:07.866" v="36" actId="962"/>
          <ac:spMkLst>
            <pc:docMk/>
            <pc:sldMk cId="0" sldId="259"/>
            <ac:spMk id="9" creationId="{00000000-0000-0000-0000-000000000000}"/>
          </ac:spMkLst>
        </pc:spChg>
        <pc:picChg chg="mod">
          <ac:chgData name="Sgourakes, Samantha" userId="1891ab8f-c875-4835-9844-e2b149ccbcea" providerId="ADAL" clId="{068EEF12-792F-4E6A-B9B1-DF6166F7E363}" dt="2026-04-19T12:17:42.544" v="69" actId="962"/>
          <ac:picMkLst>
            <pc:docMk/>
            <pc:sldMk cId="0" sldId="259"/>
            <ac:picMk id="12" creationId="{00000000-0000-0000-0000-000000000000}"/>
          </ac:picMkLst>
        </pc:picChg>
      </pc:sldChg>
      <pc:sldChg chg="modSp mod">
        <pc:chgData name="Sgourakes, Samantha" userId="1891ab8f-c875-4835-9844-e2b149ccbcea" providerId="ADAL" clId="{068EEF12-792F-4E6A-B9B1-DF6166F7E363}" dt="2026-04-19T12:17:46.099" v="70" actId="962"/>
        <pc:sldMkLst>
          <pc:docMk/>
          <pc:sldMk cId="0" sldId="260"/>
        </pc:sldMkLst>
        <pc:spChg chg="mod">
          <ac:chgData name="Sgourakes, Samantha" userId="1891ab8f-c875-4835-9844-e2b149ccbcea" providerId="ADAL" clId="{068EEF12-792F-4E6A-B9B1-DF6166F7E363}" dt="2026-04-19T12:14:08.651" v="37" actId="962"/>
          <ac:spMkLst>
            <pc:docMk/>
            <pc:sldMk cId="0" sldId="260"/>
            <ac:spMk id="2" creationId="{00000000-0000-0000-0000-000000000000}"/>
          </ac:spMkLst>
        </pc:spChg>
        <pc:spChg chg="mod">
          <ac:chgData name="Sgourakes, Samantha" userId="1891ab8f-c875-4835-9844-e2b149ccbcea" providerId="ADAL" clId="{068EEF12-792F-4E6A-B9B1-DF6166F7E363}" dt="2026-04-19T12:14:09.182" v="38" actId="962"/>
          <ac:spMkLst>
            <pc:docMk/>
            <pc:sldMk cId="0" sldId="260"/>
            <ac:spMk id="3" creationId="{00000000-0000-0000-0000-000000000000}"/>
          </ac:spMkLst>
        </pc:spChg>
        <pc:spChg chg="mod">
          <ac:chgData name="Sgourakes, Samantha" userId="1891ab8f-c875-4835-9844-e2b149ccbcea" providerId="ADAL" clId="{068EEF12-792F-4E6A-B9B1-DF6166F7E363}" dt="2026-04-19T12:14:09.842" v="39" actId="962"/>
          <ac:spMkLst>
            <pc:docMk/>
            <pc:sldMk cId="0" sldId="260"/>
            <ac:spMk id="4" creationId="{00000000-0000-0000-0000-000000000000}"/>
          </ac:spMkLst>
        </pc:spChg>
        <pc:spChg chg="mod">
          <ac:chgData name="Sgourakes, Samantha" userId="1891ab8f-c875-4835-9844-e2b149ccbcea" providerId="ADAL" clId="{068EEF12-792F-4E6A-B9B1-DF6166F7E363}" dt="2026-04-19T12:14:10.470" v="40" actId="962"/>
          <ac:spMkLst>
            <pc:docMk/>
            <pc:sldMk cId="0" sldId="260"/>
            <ac:spMk id="5" creationId="{00000000-0000-0000-0000-000000000000}"/>
          </ac:spMkLst>
        </pc:spChg>
        <pc:spChg chg="mod">
          <ac:chgData name="Sgourakes, Samantha" userId="1891ab8f-c875-4835-9844-e2b149ccbcea" providerId="ADAL" clId="{068EEF12-792F-4E6A-B9B1-DF6166F7E363}" dt="2026-04-19T12:16:11.818" v="63" actId="33553"/>
          <ac:spMkLst>
            <pc:docMk/>
            <pc:sldMk cId="0" sldId="260"/>
            <ac:spMk id="6" creationId="{00000000-0000-0000-0000-000000000000}"/>
          </ac:spMkLst>
        </pc:spChg>
        <pc:spChg chg="mod">
          <ac:chgData name="Sgourakes, Samantha" userId="1891ab8f-c875-4835-9844-e2b149ccbcea" providerId="ADAL" clId="{068EEF12-792F-4E6A-B9B1-DF6166F7E363}" dt="2026-04-19T12:16:11.818" v="63" actId="33553"/>
          <ac:spMkLst>
            <pc:docMk/>
            <pc:sldMk cId="0" sldId="260"/>
            <ac:spMk id="7" creationId="{00000000-0000-0000-0000-000000000000}"/>
          </ac:spMkLst>
        </pc:spChg>
        <pc:spChg chg="mod">
          <ac:chgData name="Sgourakes, Samantha" userId="1891ab8f-c875-4835-9844-e2b149ccbcea" providerId="ADAL" clId="{068EEF12-792F-4E6A-B9B1-DF6166F7E363}" dt="2026-04-19T12:14:11.293" v="41" actId="962"/>
          <ac:spMkLst>
            <pc:docMk/>
            <pc:sldMk cId="0" sldId="260"/>
            <ac:spMk id="9" creationId="{00000000-0000-0000-0000-000000000000}"/>
          </ac:spMkLst>
        </pc:spChg>
        <pc:picChg chg="mod">
          <ac:chgData name="Sgourakes, Samantha" userId="1891ab8f-c875-4835-9844-e2b149ccbcea" providerId="ADAL" clId="{068EEF12-792F-4E6A-B9B1-DF6166F7E363}" dt="2026-04-19T12:17:46.099" v="70" actId="962"/>
          <ac:picMkLst>
            <pc:docMk/>
            <pc:sldMk cId="0" sldId="260"/>
            <ac:picMk id="12" creationId="{00000000-0000-0000-0000-000000000000}"/>
          </ac:picMkLst>
        </pc:picChg>
      </pc:sldChg>
      <pc:sldChg chg="modSp mod">
        <pc:chgData name="Sgourakes, Samantha" userId="1891ab8f-c875-4835-9844-e2b149ccbcea" providerId="ADAL" clId="{068EEF12-792F-4E6A-B9B1-DF6166F7E363}" dt="2026-04-19T12:17:49.074" v="71" actId="962"/>
        <pc:sldMkLst>
          <pc:docMk/>
          <pc:sldMk cId="0" sldId="261"/>
        </pc:sldMkLst>
        <pc:spChg chg="mod">
          <ac:chgData name="Sgourakes, Samantha" userId="1891ab8f-c875-4835-9844-e2b149ccbcea" providerId="ADAL" clId="{068EEF12-792F-4E6A-B9B1-DF6166F7E363}" dt="2026-04-19T12:14:12.073" v="42" actId="962"/>
          <ac:spMkLst>
            <pc:docMk/>
            <pc:sldMk cId="0" sldId="261"/>
            <ac:spMk id="2" creationId="{00000000-0000-0000-0000-000000000000}"/>
          </ac:spMkLst>
        </pc:spChg>
        <pc:spChg chg="mod">
          <ac:chgData name="Sgourakes, Samantha" userId="1891ab8f-c875-4835-9844-e2b149ccbcea" providerId="ADAL" clId="{068EEF12-792F-4E6A-B9B1-DF6166F7E363}" dt="2026-04-19T12:14:12.594" v="43" actId="962"/>
          <ac:spMkLst>
            <pc:docMk/>
            <pc:sldMk cId="0" sldId="261"/>
            <ac:spMk id="3" creationId="{00000000-0000-0000-0000-000000000000}"/>
          </ac:spMkLst>
        </pc:spChg>
        <pc:spChg chg="mod">
          <ac:chgData name="Sgourakes, Samantha" userId="1891ab8f-c875-4835-9844-e2b149ccbcea" providerId="ADAL" clId="{068EEF12-792F-4E6A-B9B1-DF6166F7E363}" dt="2026-04-19T12:14:13.252" v="44" actId="962"/>
          <ac:spMkLst>
            <pc:docMk/>
            <pc:sldMk cId="0" sldId="261"/>
            <ac:spMk id="4" creationId="{00000000-0000-0000-0000-000000000000}"/>
          </ac:spMkLst>
        </pc:spChg>
        <pc:spChg chg="mod">
          <ac:chgData name="Sgourakes, Samantha" userId="1891ab8f-c875-4835-9844-e2b149ccbcea" providerId="ADAL" clId="{068EEF12-792F-4E6A-B9B1-DF6166F7E363}" dt="2026-04-19T12:14:14.098" v="45" actId="962"/>
          <ac:spMkLst>
            <pc:docMk/>
            <pc:sldMk cId="0" sldId="261"/>
            <ac:spMk id="5" creationId="{00000000-0000-0000-0000-000000000000}"/>
          </ac:spMkLst>
        </pc:spChg>
        <pc:spChg chg="mod">
          <ac:chgData name="Sgourakes, Samantha" userId="1891ab8f-c875-4835-9844-e2b149ccbcea" providerId="ADAL" clId="{068EEF12-792F-4E6A-B9B1-DF6166F7E363}" dt="2026-04-19T12:16:17.460" v="64" actId="33553"/>
          <ac:spMkLst>
            <pc:docMk/>
            <pc:sldMk cId="0" sldId="261"/>
            <ac:spMk id="6" creationId="{00000000-0000-0000-0000-000000000000}"/>
          </ac:spMkLst>
        </pc:spChg>
        <pc:spChg chg="mod">
          <ac:chgData name="Sgourakes, Samantha" userId="1891ab8f-c875-4835-9844-e2b149ccbcea" providerId="ADAL" clId="{068EEF12-792F-4E6A-B9B1-DF6166F7E363}" dt="2026-04-19T12:16:17.460" v="64" actId="33553"/>
          <ac:spMkLst>
            <pc:docMk/>
            <pc:sldMk cId="0" sldId="261"/>
            <ac:spMk id="7" creationId="{00000000-0000-0000-0000-000000000000}"/>
          </ac:spMkLst>
        </pc:spChg>
        <pc:spChg chg="mod">
          <ac:chgData name="Sgourakes, Samantha" userId="1891ab8f-c875-4835-9844-e2b149ccbcea" providerId="ADAL" clId="{068EEF12-792F-4E6A-B9B1-DF6166F7E363}" dt="2026-04-19T12:14:14.919" v="46" actId="962"/>
          <ac:spMkLst>
            <pc:docMk/>
            <pc:sldMk cId="0" sldId="261"/>
            <ac:spMk id="9" creationId="{00000000-0000-0000-0000-000000000000}"/>
          </ac:spMkLst>
        </pc:spChg>
        <pc:picChg chg="mod">
          <ac:chgData name="Sgourakes, Samantha" userId="1891ab8f-c875-4835-9844-e2b149ccbcea" providerId="ADAL" clId="{068EEF12-792F-4E6A-B9B1-DF6166F7E363}" dt="2026-04-19T12:17:49.074" v="71" actId="962"/>
          <ac:picMkLst>
            <pc:docMk/>
            <pc:sldMk cId="0" sldId="261"/>
            <ac:picMk id="12" creationId="{00000000-0000-0000-0000-000000000000}"/>
          </ac:picMkLst>
        </pc:picChg>
      </pc:sldChg>
      <pc:sldChg chg="modSp mod">
        <pc:chgData name="Sgourakes, Samantha" userId="1891ab8f-c875-4835-9844-e2b149ccbcea" providerId="ADAL" clId="{068EEF12-792F-4E6A-B9B1-DF6166F7E363}" dt="2026-04-19T12:17:52.040" v="72" actId="962"/>
        <pc:sldMkLst>
          <pc:docMk/>
          <pc:sldMk cId="0" sldId="262"/>
        </pc:sldMkLst>
        <pc:spChg chg="mod">
          <ac:chgData name="Sgourakes, Samantha" userId="1891ab8f-c875-4835-9844-e2b149ccbcea" providerId="ADAL" clId="{068EEF12-792F-4E6A-B9B1-DF6166F7E363}" dt="2026-04-19T12:14:15.747" v="47" actId="962"/>
          <ac:spMkLst>
            <pc:docMk/>
            <pc:sldMk cId="0" sldId="262"/>
            <ac:spMk id="2" creationId="{00000000-0000-0000-0000-000000000000}"/>
          </ac:spMkLst>
        </pc:spChg>
        <pc:spChg chg="mod">
          <ac:chgData name="Sgourakes, Samantha" userId="1891ab8f-c875-4835-9844-e2b149ccbcea" providerId="ADAL" clId="{068EEF12-792F-4E6A-B9B1-DF6166F7E363}" dt="2026-04-19T12:14:16.340" v="48" actId="962"/>
          <ac:spMkLst>
            <pc:docMk/>
            <pc:sldMk cId="0" sldId="262"/>
            <ac:spMk id="3" creationId="{00000000-0000-0000-0000-000000000000}"/>
          </ac:spMkLst>
        </pc:spChg>
        <pc:spChg chg="mod">
          <ac:chgData name="Sgourakes, Samantha" userId="1891ab8f-c875-4835-9844-e2b149ccbcea" providerId="ADAL" clId="{068EEF12-792F-4E6A-B9B1-DF6166F7E363}" dt="2026-04-19T12:14:16.945" v="49" actId="962"/>
          <ac:spMkLst>
            <pc:docMk/>
            <pc:sldMk cId="0" sldId="262"/>
            <ac:spMk id="4" creationId="{00000000-0000-0000-0000-000000000000}"/>
          </ac:spMkLst>
        </pc:spChg>
        <pc:spChg chg="mod">
          <ac:chgData name="Sgourakes, Samantha" userId="1891ab8f-c875-4835-9844-e2b149ccbcea" providerId="ADAL" clId="{068EEF12-792F-4E6A-B9B1-DF6166F7E363}" dt="2026-04-19T12:14:17.561" v="50" actId="962"/>
          <ac:spMkLst>
            <pc:docMk/>
            <pc:sldMk cId="0" sldId="262"/>
            <ac:spMk id="5" creationId="{00000000-0000-0000-0000-000000000000}"/>
          </ac:spMkLst>
        </pc:spChg>
        <pc:spChg chg="mod">
          <ac:chgData name="Sgourakes, Samantha" userId="1891ab8f-c875-4835-9844-e2b149ccbcea" providerId="ADAL" clId="{068EEF12-792F-4E6A-B9B1-DF6166F7E363}" dt="2026-04-19T12:16:22.753" v="65" actId="33553"/>
          <ac:spMkLst>
            <pc:docMk/>
            <pc:sldMk cId="0" sldId="262"/>
            <ac:spMk id="6" creationId="{00000000-0000-0000-0000-000000000000}"/>
          </ac:spMkLst>
        </pc:spChg>
        <pc:spChg chg="mod">
          <ac:chgData name="Sgourakes, Samantha" userId="1891ab8f-c875-4835-9844-e2b149ccbcea" providerId="ADAL" clId="{068EEF12-792F-4E6A-B9B1-DF6166F7E363}" dt="2026-04-19T12:16:22.753" v="65" actId="33553"/>
          <ac:spMkLst>
            <pc:docMk/>
            <pc:sldMk cId="0" sldId="262"/>
            <ac:spMk id="7" creationId="{00000000-0000-0000-0000-000000000000}"/>
          </ac:spMkLst>
        </pc:spChg>
        <pc:spChg chg="mod">
          <ac:chgData name="Sgourakes, Samantha" userId="1891ab8f-c875-4835-9844-e2b149ccbcea" providerId="ADAL" clId="{068EEF12-792F-4E6A-B9B1-DF6166F7E363}" dt="2026-04-19T12:14:18.260" v="51" actId="962"/>
          <ac:spMkLst>
            <pc:docMk/>
            <pc:sldMk cId="0" sldId="262"/>
            <ac:spMk id="9" creationId="{00000000-0000-0000-0000-000000000000}"/>
          </ac:spMkLst>
        </pc:spChg>
        <pc:picChg chg="mod">
          <ac:chgData name="Sgourakes, Samantha" userId="1891ab8f-c875-4835-9844-e2b149ccbcea" providerId="ADAL" clId="{068EEF12-792F-4E6A-B9B1-DF6166F7E363}" dt="2026-04-19T12:17:52.040" v="72" actId="962"/>
          <ac:picMkLst>
            <pc:docMk/>
            <pc:sldMk cId="0" sldId="262"/>
            <ac:picMk id="12" creationId="{00000000-0000-0000-0000-000000000000}"/>
          </ac:picMkLst>
        </pc:picChg>
      </pc:sldChg>
      <pc:sldChg chg="addSp delSp modSp mod">
        <pc:chgData name="Sgourakes, Samantha" userId="1891ab8f-c875-4835-9844-e2b149ccbcea" providerId="ADAL" clId="{068EEF12-792F-4E6A-B9B1-DF6166F7E363}" dt="2026-04-19T12:17:57.411" v="73" actId="962"/>
        <pc:sldMkLst>
          <pc:docMk/>
          <pc:sldMk cId="0" sldId="263"/>
        </pc:sldMkLst>
        <pc:spChg chg="mod">
          <ac:chgData name="Sgourakes, Samantha" userId="1891ab8f-c875-4835-9844-e2b149ccbcea" providerId="ADAL" clId="{068EEF12-792F-4E6A-B9B1-DF6166F7E363}" dt="2026-04-19T12:14:18.929" v="52" actId="962"/>
          <ac:spMkLst>
            <pc:docMk/>
            <pc:sldMk cId="0" sldId="263"/>
            <ac:spMk id="2" creationId="{00000000-0000-0000-0000-000000000000}"/>
          </ac:spMkLst>
        </pc:spChg>
        <pc:spChg chg="mod">
          <ac:chgData name="Sgourakes, Samantha" userId="1891ab8f-c875-4835-9844-e2b149ccbcea" providerId="ADAL" clId="{068EEF12-792F-4E6A-B9B1-DF6166F7E363}" dt="2026-04-19T12:14:19.492" v="53" actId="962"/>
          <ac:spMkLst>
            <pc:docMk/>
            <pc:sldMk cId="0" sldId="263"/>
            <ac:spMk id="3" creationId="{00000000-0000-0000-0000-000000000000}"/>
          </ac:spMkLst>
        </pc:spChg>
        <pc:spChg chg="mod">
          <ac:chgData name="Sgourakes, Samantha" userId="1891ab8f-c875-4835-9844-e2b149ccbcea" providerId="ADAL" clId="{068EEF12-792F-4E6A-B9B1-DF6166F7E363}" dt="2026-04-19T12:14:20.186" v="54" actId="962"/>
          <ac:spMkLst>
            <pc:docMk/>
            <pc:sldMk cId="0" sldId="263"/>
            <ac:spMk id="4" creationId="{00000000-0000-0000-0000-000000000000}"/>
          </ac:spMkLst>
        </pc:spChg>
        <pc:spChg chg="mod">
          <ac:chgData name="Sgourakes, Samantha" userId="1891ab8f-c875-4835-9844-e2b149ccbcea" providerId="ADAL" clId="{068EEF12-792F-4E6A-B9B1-DF6166F7E363}" dt="2026-04-19T12:14:20.845" v="55" actId="962"/>
          <ac:spMkLst>
            <pc:docMk/>
            <pc:sldMk cId="0" sldId="263"/>
            <ac:spMk id="5" creationId="{00000000-0000-0000-0000-000000000000}"/>
          </ac:spMkLst>
        </pc:spChg>
        <pc:spChg chg="mod">
          <ac:chgData name="Sgourakes, Samantha" userId="1891ab8f-c875-4835-9844-e2b149ccbcea" providerId="ADAL" clId="{068EEF12-792F-4E6A-B9B1-DF6166F7E363}" dt="2026-04-19T12:13:20.736" v="13" actId="33553"/>
          <ac:spMkLst>
            <pc:docMk/>
            <pc:sldMk cId="0" sldId="263"/>
            <ac:spMk id="6" creationId="{00000000-0000-0000-0000-000000000000}"/>
          </ac:spMkLst>
        </pc:spChg>
        <pc:spChg chg="add del mod">
          <ac:chgData name="Sgourakes, Samantha" userId="1891ab8f-c875-4835-9844-e2b149ccbcea" providerId="ADAL" clId="{068EEF12-792F-4E6A-B9B1-DF6166F7E363}" dt="2026-04-19T12:13:18.410" v="12" actId="478"/>
          <ac:spMkLst>
            <pc:docMk/>
            <pc:sldMk cId="0" sldId="263"/>
            <ac:spMk id="9" creationId="{7BECF866-0FAD-AEAE-86AC-546F6F212404}"/>
          </ac:spMkLst>
        </pc:spChg>
        <pc:picChg chg="mod">
          <ac:chgData name="Sgourakes, Samantha" userId="1891ab8f-c875-4835-9844-e2b149ccbcea" providerId="ADAL" clId="{068EEF12-792F-4E6A-B9B1-DF6166F7E363}" dt="2026-04-19T12:17:57.411" v="73" actId="962"/>
          <ac:picMkLst>
            <pc:docMk/>
            <pc:sldMk cId="0" sldId="263"/>
            <ac:picMk id="8" creationId="{00000000-0000-0000-0000-000000000000}"/>
          </ac:picMkLst>
        </pc:picChg>
      </pc:sldChg>
      <pc:sldChg chg="addSp delSp modSp mod">
        <pc:chgData name="Sgourakes, Samantha" userId="1891ab8f-c875-4835-9844-e2b149ccbcea" providerId="ADAL" clId="{068EEF12-792F-4E6A-B9B1-DF6166F7E363}" dt="2026-04-19T12:18:00.638" v="74" actId="962"/>
        <pc:sldMkLst>
          <pc:docMk/>
          <pc:sldMk cId="0" sldId="264"/>
        </pc:sldMkLst>
        <pc:spChg chg="mod">
          <ac:chgData name="Sgourakes, Samantha" userId="1891ab8f-c875-4835-9844-e2b149ccbcea" providerId="ADAL" clId="{068EEF12-792F-4E6A-B9B1-DF6166F7E363}" dt="2026-04-19T12:14:22.690" v="56" actId="962"/>
          <ac:spMkLst>
            <pc:docMk/>
            <pc:sldMk cId="0" sldId="264"/>
            <ac:spMk id="2" creationId="{00000000-0000-0000-0000-000000000000}"/>
          </ac:spMkLst>
        </pc:spChg>
        <pc:spChg chg="mod">
          <ac:chgData name="Sgourakes, Samantha" userId="1891ab8f-c875-4835-9844-e2b149ccbcea" providerId="ADAL" clId="{068EEF12-792F-4E6A-B9B1-DF6166F7E363}" dt="2026-04-19T12:14:23.355" v="57" actId="962"/>
          <ac:spMkLst>
            <pc:docMk/>
            <pc:sldMk cId="0" sldId="264"/>
            <ac:spMk id="3" creationId="{00000000-0000-0000-0000-000000000000}"/>
          </ac:spMkLst>
        </pc:spChg>
        <pc:spChg chg="mod">
          <ac:chgData name="Sgourakes, Samantha" userId="1891ab8f-c875-4835-9844-e2b149ccbcea" providerId="ADAL" clId="{068EEF12-792F-4E6A-B9B1-DF6166F7E363}" dt="2026-04-19T12:14:24.166" v="58" actId="962"/>
          <ac:spMkLst>
            <pc:docMk/>
            <pc:sldMk cId="0" sldId="264"/>
            <ac:spMk id="4" creationId="{00000000-0000-0000-0000-000000000000}"/>
          </ac:spMkLst>
        </pc:spChg>
        <pc:spChg chg="mod">
          <ac:chgData name="Sgourakes, Samantha" userId="1891ab8f-c875-4835-9844-e2b149ccbcea" providerId="ADAL" clId="{068EEF12-792F-4E6A-B9B1-DF6166F7E363}" dt="2026-04-19T12:14:24.884" v="59" actId="962"/>
          <ac:spMkLst>
            <pc:docMk/>
            <pc:sldMk cId="0" sldId="264"/>
            <ac:spMk id="5" creationId="{00000000-0000-0000-0000-000000000000}"/>
          </ac:spMkLst>
        </pc:spChg>
        <pc:spChg chg="mod">
          <ac:chgData name="Sgourakes, Samantha" userId="1891ab8f-c875-4835-9844-e2b149ccbcea" providerId="ADAL" clId="{068EEF12-792F-4E6A-B9B1-DF6166F7E363}" dt="2026-04-19T12:14:25.532" v="60" actId="962"/>
          <ac:spMkLst>
            <pc:docMk/>
            <pc:sldMk cId="0" sldId="264"/>
            <ac:spMk id="6" creationId="{00000000-0000-0000-0000-000000000000}"/>
          </ac:spMkLst>
        </pc:spChg>
        <pc:spChg chg="mod">
          <ac:chgData name="Sgourakes, Samantha" userId="1891ab8f-c875-4835-9844-e2b149ccbcea" providerId="ADAL" clId="{068EEF12-792F-4E6A-B9B1-DF6166F7E363}" dt="2026-04-19T12:13:22.847" v="14" actId="33553"/>
          <ac:spMkLst>
            <pc:docMk/>
            <pc:sldMk cId="0" sldId="264"/>
            <ac:spMk id="7" creationId="{00000000-0000-0000-0000-000000000000}"/>
          </ac:spMkLst>
        </pc:spChg>
        <pc:picChg chg="del mod">
          <ac:chgData name="Sgourakes, Samantha" userId="1891ab8f-c875-4835-9844-e2b149ccbcea" providerId="ADAL" clId="{068EEF12-792F-4E6A-B9B1-DF6166F7E363}" dt="2026-04-19T12:12:08.655" v="2" actId="478"/>
          <ac:picMkLst>
            <pc:docMk/>
            <pc:sldMk cId="0" sldId="264"/>
            <ac:picMk id="9" creationId="{00000000-0000-0000-0000-000000000000}"/>
          </ac:picMkLst>
        </pc:picChg>
        <pc:picChg chg="add mod">
          <ac:chgData name="Sgourakes, Samantha" userId="1891ab8f-c875-4835-9844-e2b149ccbcea" providerId="ADAL" clId="{068EEF12-792F-4E6A-B9B1-DF6166F7E363}" dt="2026-04-19T12:18:00.638" v="74" actId="962"/>
          <ac:picMkLst>
            <pc:docMk/>
            <pc:sldMk cId="0" sldId="264"/>
            <ac:picMk id="10" creationId="{78D12D7F-CF66-F5C9-1216-7C39303C61D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2843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EBEBEB"/>
        </a:solidFill>
        <a:effectLst/>
      </p:bgPr>
    </p:bg>
    <p:spTree>
      <p:nvGrpSpPr>
        <p:cNvPr id="1" name=""/>
        <p:cNvGrpSpPr/>
        <p:nvPr/>
      </p:nvGrpSpPr>
      <p:grpSpPr>
        <a:xfrm>
          <a:off x="0" y="0"/>
          <a:ext cx="0" cy="0"/>
          <a:chOff x="0" y="0"/>
          <a:chExt cx="0" cy="0"/>
        </a:xfrm>
      </p:grpSpPr>
      <p:sp>
        <p:nvSpPr>
          <p:cNvPr id="2" name="Shape 0">
            <a:extLst>
              <a:ext uri="{C183D7F6-B498-43B3-948B-1728B52AA6E4}">
                <adec:decorative xmlns:adec="http://schemas.microsoft.com/office/drawing/2017/decorative" val="1"/>
              </a:ext>
            </a:extLst>
          </p:cNvPr>
          <p:cNvSpPr/>
          <p:nvPr/>
        </p:nvSpPr>
        <p:spPr>
          <a:xfrm>
            <a:off x="8887968" y="0"/>
            <a:ext cx="256032" cy="1097280"/>
          </a:xfrm>
          <a:prstGeom prst="rect">
            <a:avLst/>
          </a:prstGeom>
          <a:solidFill>
            <a:srgbClr val="C9A84C"/>
          </a:solidFill>
          <a:ln w="12700">
            <a:solidFill>
              <a:srgbClr val="C9A84C"/>
            </a:solidFill>
            <a:prstDash val="solid"/>
          </a:ln>
        </p:spPr>
        <p:txBody>
          <a:bodyPr/>
          <a:lstStyle/>
          <a:p>
            <a:endParaRPr lang="en-US"/>
          </a:p>
        </p:txBody>
      </p:sp>
      <p:sp>
        <p:nvSpPr>
          <p:cNvPr id="3" name="Shape 1">
            <a:extLst>
              <a:ext uri="{C183D7F6-B498-43B3-948B-1728B52AA6E4}">
                <adec:decorative xmlns:adec="http://schemas.microsoft.com/office/drawing/2017/decorative" val="1"/>
              </a:ext>
            </a:extLst>
          </p:cNvPr>
          <p:cNvSpPr/>
          <p:nvPr/>
        </p:nvSpPr>
        <p:spPr>
          <a:xfrm>
            <a:off x="8887968" y="1097280"/>
            <a:ext cx="256032" cy="1051560"/>
          </a:xfrm>
          <a:prstGeom prst="rect">
            <a:avLst/>
          </a:prstGeom>
          <a:solidFill>
            <a:srgbClr val="8FA67A"/>
          </a:solidFill>
          <a:ln w="12700">
            <a:solidFill>
              <a:srgbClr val="8FA67A"/>
            </a:solidFill>
            <a:prstDash val="solid"/>
          </a:ln>
        </p:spPr>
        <p:txBody>
          <a:bodyPr/>
          <a:lstStyle/>
          <a:p>
            <a:endParaRPr lang="en-US"/>
          </a:p>
        </p:txBody>
      </p:sp>
      <p:sp>
        <p:nvSpPr>
          <p:cNvPr id="4" name="Shape 2">
            <a:extLst>
              <a:ext uri="{C183D7F6-B498-43B3-948B-1728B52AA6E4}">
                <adec:decorative xmlns:adec="http://schemas.microsoft.com/office/drawing/2017/decorative" val="1"/>
              </a:ext>
            </a:extLst>
          </p:cNvPr>
          <p:cNvSpPr/>
          <p:nvPr/>
        </p:nvSpPr>
        <p:spPr>
          <a:xfrm>
            <a:off x="8887968" y="2148840"/>
            <a:ext cx="256032" cy="1234440"/>
          </a:xfrm>
          <a:prstGeom prst="rect">
            <a:avLst/>
          </a:prstGeom>
          <a:solidFill>
            <a:srgbClr val="B8CDD4"/>
          </a:solidFill>
          <a:ln w="12700">
            <a:solidFill>
              <a:srgbClr val="B8CDD4"/>
            </a:solidFill>
            <a:prstDash val="solid"/>
          </a:ln>
        </p:spPr>
        <p:txBody>
          <a:bodyPr/>
          <a:lstStyle/>
          <a:p>
            <a:endParaRPr lang="en-US"/>
          </a:p>
        </p:txBody>
      </p:sp>
      <p:sp>
        <p:nvSpPr>
          <p:cNvPr id="5" name="Shape 3">
            <a:extLst>
              <a:ext uri="{C183D7F6-B498-43B3-948B-1728B52AA6E4}">
                <adec:decorative xmlns:adec="http://schemas.microsoft.com/office/drawing/2017/decorative" val="1"/>
              </a:ext>
            </a:extLst>
          </p:cNvPr>
          <p:cNvSpPr/>
          <p:nvPr/>
        </p:nvSpPr>
        <p:spPr>
          <a:xfrm>
            <a:off x="8887968" y="3383280"/>
            <a:ext cx="256032" cy="1760220"/>
          </a:xfrm>
          <a:prstGeom prst="rect">
            <a:avLst/>
          </a:prstGeom>
          <a:solidFill>
            <a:srgbClr val="1F5C2E"/>
          </a:solidFill>
          <a:ln w="12700">
            <a:solidFill>
              <a:srgbClr val="1F5C2E"/>
            </a:solidFill>
            <a:prstDash val="solid"/>
          </a:ln>
        </p:spPr>
        <p:txBody>
          <a:bodyPr/>
          <a:lstStyle/>
          <a:p>
            <a:endParaRPr lang="en-US"/>
          </a:p>
        </p:txBody>
      </p:sp>
      <p:sp>
        <p:nvSpPr>
          <p:cNvPr id="6" name="Shape 4">
            <a:extLst>
              <a:ext uri="{C183D7F6-B498-43B3-948B-1728B52AA6E4}">
                <adec:decorative xmlns:adec="http://schemas.microsoft.com/office/drawing/2017/decorative" val="1"/>
              </a:ext>
            </a:extLst>
          </p:cNvPr>
          <p:cNvSpPr/>
          <p:nvPr/>
        </p:nvSpPr>
        <p:spPr>
          <a:xfrm>
            <a:off x="0" y="1371600"/>
            <a:ext cx="7132320" cy="2286000"/>
          </a:xfrm>
          <a:prstGeom prst="rect">
            <a:avLst/>
          </a:prstGeom>
          <a:solidFill>
            <a:srgbClr val="1F5C2E"/>
          </a:solidFill>
          <a:ln w="12700">
            <a:solidFill>
              <a:srgbClr val="1F5C2E"/>
            </a:solidFill>
            <a:prstDash val="solid"/>
          </a:ln>
        </p:spPr>
        <p:txBody>
          <a:bodyPr/>
          <a:lstStyle/>
          <a:p>
            <a:endParaRPr lang="en-US"/>
          </a:p>
        </p:txBody>
      </p:sp>
      <p:sp>
        <p:nvSpPr>
          <p:cNvPr id="7" name="Text 5"/>
          <p:cNvSpPr>
            <a:spLocks noGrp="1"/>
          </p:cNvSpPr>
          <p:nvPr>
            <p:ph type="title" idx="4294967295"/>
          </p:nvPr>
        </p:nvSpPr>
        <p:spPr>
          <a:xfrm>
            <a:off x="274320" y="1478898"/>
            <a:ext cx="6583680" cy="16459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How to Write an Effective Cover Letter</a:t>
            </a:r>
            <a:endParaRPr kumimoji="0" lang="en-US" sz="34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6"/>
          <p:cNvSpPr/>
          <p:nvPr/>
        </p:nvSpPr>
        <p:spPr>
          <a:xfrm>
            <a:off x="274320" y="3754326"/>
            <a:ext cx="4572000" cy="365760"/>
          </a:xfrm>
          <a:prstGeom prst="rect">
            <a:avLst/>
          </a:prstGeom>
          <a:noFill/>
          <a:ln/>
        </p:spPr>
        <p:txBody>
          <a:bodyPr wrap="square" rtlCol="0" anchor="ctr"/>
          <a:lstStyle/>
          <a:p>
            <a:pPr marL="0" indent="0">
              <a:buNone/>
            </a:pPr>
            <a:r>
              <a:rPr lang="en-US" sz="1600" dirty="0">
                <a:solidFill>
                  <a:srgbClr val="444444"/>
                </a:solidFill>
                <a:latin typeface="Calibri" pitchFamily="34" charset="0"/>
                <a:ea typeface="Calibri" pitchFamily="34" charset="-122"/>
                <a:cs typeface="Calibri" pitchFamily="34" charset="-120"/>
              </a:rPr>
              <a:t>Presented by CCRI Career Services</a:t>
            </a:r>
            <a:endParaRPr lang="en-US" sz="1600" dirty="0"/>
          </a:p>
        </p:txBody>
      </p:sp>
      <p:sp>
        <p:nvSpPr>
          <p:cNvPr id="9" name="Text 7"/>
          <p:cNvSpPr/>
          <p:nvPr/>
        </p:nvSpPr>
        <p:spPr>
          <a:xfrm>
            <a:off x="274320" y="4104228"/>
            <a:ext cx="5486400" cy="320040"/>
          </a:xfrm>
          <a:prstGeom prst="rect">
            <a:avLst/>
          </a:prstGeom>
          <a:noFill/>
          <a:ln/>
        </p:spPr>
        <p:txBody>
          <a:bodyPr wrap="square" rtlCol="0" anchor="ctr"/>
          <a:lstStyle/>
          <a:p>
            <a:pPr marL="0" indent="0">
              <a:buNone/>
            </a:pPr>
            <a:r>
              <a:rPr lang="en-US" sz="1300" dirty="0">
                <a:solidFill>
                  <a:srgbClr val="555555"/>
                </a:solidFill>
                <a:latin typeface="Calibri" pitchFamily="34" charset="0"/>
                <a:ea typeface="Calibri" pitchFamily="34" charset="-122"/>
                <a:cs typeface="Calibri" pitchFamily="34" charset="-120"/>
              </a:rPr>
              <a:t>careerservices@ccri.edu  |  (401) 825-2322</a:t>
            </a:r>
            <a:endParaRPr lang="en-US" sz="1300" dirty="0"/>
          </a:p>
        </p:txBody>
      </p:sp>
      <p:pic>
        <p:nvPicPr>
          <p:cNvPr id="10"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74320" y="4653862"/>
            <a:ext cx="1657978" cy="40243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a:extLst>
              <a:ext uri="{C183D7F6-B498-43B3-948B-1728B52AA6E4}">
                <adec:decorative xmlns:adec="http://schemas.microsoft.com/office/drawing/2017/decorative" val="1"/>
              </a:ext>
            </a:extLst>
          </p:cNvPr>
          <p:cNvSpPr/>
          <p:nvPr/>
        </p:nvSpPr>
        <p:spPr>
          <a:xfrm>
            <a:off x="8887968" y="0"/>
            <a:ext cx="256032" cy="1097280"/>
          </a:xfrm>
          <a:prstGeom prst="rect">
            <a:avLst/>
          </a:prstGeom>
          <a:solidFill>
            <a:srgbClr val="C9A84C"/>
          </a:solidFill>
          <a:ln w="12700">
            <a:solidFill>
              <a:srgbClr val="C9A84C"/>
            </a:solidFill>
            <a:prstDash val="solid"/>
          </a:ln>
        </p:spPr>
        <p:txBody>
          <a:bodyPr/>
          <a:lstStyle/>
          <a:p>
            <a:endParaRPr lang="en-US"/>
          </a:p>
        </p:txBody>
      </p:sp>
      <p:sp>
        <p:nvSpPr>
          <p:cNvPr id="3" name="Shape 1">
            <a:extLst>
              <a:ext uri="{C183D7F6-B498-43B3-948B-1728B52AA6E4}">
                <adec:decorative xmlns:adec="http://schemas.microsoft.com/office/drawing/2017/decorative" val="1"/>
              </a:ext>
            </a:extLst>
          </p:cNvPr>
          <p:cNvSpPr/>
          <p:nvPr/>
        </p:nvSpPr>
        <p:spPr>
          <a:xfrm>
            <a:off x="8887968" y="1097280"/>
            <a:ext cx="256032" cy="1051560"/>
          </a:xfrm>
          <a:prstGeom prst="rect">
            <a:avLst/>
          </a:prstGeom>
          <a:solidFill>
            <a:srgbClr val="8FA67A"/>
          </a:solidFill>
          <a:ln w="12700">
            <a:solidFill>
              <a:srgbClr val="8FA67A"/>
            </a:solidFill>
            <a:prstDash val="solid"/>
          </a:ln>
        </p:spPr>
        <p:txBody>
          <a:bodyPr/>
          <a:lstStyle/>
          <a:p>
            <a:endParaRPr lang="en-US"/>
          </a:p>
        </p:txBody>
      </p:sp>
      <p:sp>
        <p:nvSpPr>
          <p:cNvPr id="4" name="Shape 2">
            <a:extLst>
              <a:ext uri="{C183D7F6-B498-43B3-948B-1728B52AA6E4}">
                <adec:decorative xmlns:adec="http://schemas.microsoft.com/office/drawing/2017/decorative" val="1"/>
              </a:ext>
            </a:extLst>
          </p:cNvPr>
          <p:cNvSpPr/>
          <p:nvPr/>
        </p:nvSpPr>
        <p:spPr>
          <a:xfrm>
            <a:off x="8887968" y="2148840"/>
            <a:ext cx="256032" cy="1234440"/>
          </a:xfrm>
          <a:prstGeom prst="rect">
            <a:avLst/>
          </a:prstGeom>
          <a:solidFill>
            <a:srgbClr val="B8CDD4"/>
          </a:solidFill>
          <a:ln w="12700">
            <a:solidFill>
              <a:srgbClr val="B8CDD4"/>
            </a:solidFill>
            <a:prstDash val="solid"/>
          </a:ln>
        </p:spPr>
        <p:txBody>
          <a:bodyPr/>
          <a:lstStyle/>
          <a:p>
            <a:endParaRPr lang="en-US"/>
          </a:p>
        </p:txBody>
      </p:sp>
      <p:sp>
        <p:nvSpPr>
          <p:cNvPr id="5" name="Shape 3">
            <a:extLst>
              <a:ext uri="{C183D7F6-B498-43B3-948B-1728B52AA6E4}">
                <adec:decorative xmlns:adec="http://schemas.microsoft.com/office/drawing/2017/decorative" val="1"/>
              </a:ext>
            </a:extLst>
          </p:cNvPr>
          <p:cNvSpPr/>
          <p:nvPr/>
        </p:nvSpPr>
        <p:spPr>
          <a:xfrm>
            <a:off x="8887968" y="3383280"/>
            <a:ext cx="256032" cy="1760220"/>
          </a:xfrm>
          <a:prstGeom prst="rect">
            <a:avLst/>
          </a:prstGeom>
          <a:solidFill>
            <a:srgbClr val="1F5C2E"/>
          </a:solidFill>
          <a:ln w="12700">
            <a:solidFill>
              <a:srgbClr val="1F5C2E"/>
            </a:solidFill>
            <a:prstDash val="solid"/>
          </a:ln>
        </p:spPr>
        <p:txBody>
          <a:bodyPr/>
          <a:lstStyle/>
          <a:p>
            <a:endParaRPr lang="en-US"/>
          </a:p>
        </p:txBody>
      </p:sp>
      <p:sp>
        <p:nvSpPr>
          <p:cNvPr id="6" name="Text 4"/>
          <p:cNvSpPr>
            <a:spLocks noGrp="1"/>
          </p:cNvSpPr>
          <p:nvPr>
            <p:ph type="title" idx="4294967295"/>
          </p:nvPr>
        </p:nvSpPr>
        <p:spPr>
          <a:xfrm>
            <a:off x="365760" y="182880"/>
            <a:ext cx="8229600" cy="685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F5C2E"/>
                </a:solidFill>
                <a:effectLst/>
                <a:uLnTx/>
                <a:uFillTx/>
                <a:latin typeface="Calibri" pitchFamily="34" charset="0"/>
                <a:ea typeface="Calibri" pitchFamily="34" charset="-122"/>
                <a:cs typeface="Calibri" pitchFamily="34" charset="-120"/>
              </a:rPr>
              <a:t>Purpose of a Cover Letter</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ext 5"/>
          <p:cNvSpPr/>
          <p:nvPr/>
        </p:nvSpPr>
        <p:spPr>
          <a:xfrm>
            <a:off x="365760" y="1005840"/>
            <a:ext cx="8046720" cy="3291840"/>
          </a:xfrm>
          <a:prstGeom prst="rect">
            <a:avLst/>
          </a:prstGeom>
          <a:noFill/>
          <a:ln/>
        </p:spPr>
        <p:txBody>
          <a:bodyPr wrap="square" rtlCol="0" anchor="t"/>
          <a:lstStyle/>
          <a:p>
            <a:pPr marL="342900" indent="-342900">
              <a:spcAft>
                <a:spcPts val="1400"/>
              </a:spcAft>
              <a:buSzPct val="100000"/>
              <a:buChar char="•"/>
            </a:pPr>
            <a:r>
              <a:rPr lang="en-US" sz="1800" dirty="0">
                <a:solidFill>
                  <a:srgbClr val="1A1A1A"/>
                </a:solidFill>
                <a:latin typeface="Calibri" pitchFamily="34" charset="0"/>
                <a:ea typeface="Calibri" pitchFamily="34" charset="-122"/>
                <a:cs typeface="Calibri" pitchFamily="34" charset="-120"/>
              </a:rPr>
              <a:t>The cover letter is an employer's first glimpse at you — your skills, experience, and what you can offer.</a:t>
            </a:r>
            <a:endParaRPr lang="en-US" sz="1800" dirty="0"/>
          </a:p>
          <a:p>
            <a:pPr marL="342900" indent="-342900">
              <a:spcAft>
                <a:spcPts val="1400"/>
              </a:spcAft>
              <a:buSzPct val="100000"/>
              <a:buChar char="•"/>
            </a:pPr>
            <a:r>
              <a:rPr lang="en-US" sz="1800" dirty="0">
                <a:solidFill>
                  <a:srgbClr val="1A1A1A"/>
                </a:solidFill>
                <a:latin typeface="Calibri" pitchFamily="34" charset="0"/>
                <a:ea typeface="Calibri" pitchFamily="34" charset="-122"/>
                <a:cs typeface="Calibri" pitchFamily="34" charset="-120"/>
              </a:rPr>
              <a:t>Your goal is to grab their attention and make them want to review your resume and call you in for an interview.</a:t>
            </a:r>
            <a:endParaRPr lang="en-US" sz="1800" dirty="0"/>
          </a:p>
          <a:p>
            <a:pPr marL="342900" indent="-342900">
              <a:buSzPct val="100000"/>
              <a:buChar char="•"/>
            </a:pPr>
            <a:r>
              <a:rPr lang="en-US" sz="1800" dirty="0">
                <a:solidFill>
                  <a:srgbClr val="1A1A1A"/>
                </a:solidFill>
                <a:latin typeface="Calibri" pitchFamily="34" charset="0"/>
                <a:ea typeface="Calibri" pitchFamily="34" charset="-122"/>
                <a:cs typeface="Calibri" pitchFamily="34" charset="-120"/>
              </a:rPr>
              <a:t>Think of it as your personal introduction — a chance to show why you're the right fit before they even meet you.</a:t>
            </a:r>
            <a:endParaRPr lang="en-US" sz="1800" dirty="0"/>
          </a:p>
        </p:txBody>
      </p:sp>
      <p:pic>
        <p:nvPicPr>
          <p:cNvPr id="8"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5760" y="4617720"/>
            <a:ext cx="1828800" cy="44389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6" name="Text 4"/>
          <p:cNvSpPr>
            <a:spLocks/>
          </p:cNvSpPr>
          <p:nvPr/>
        </p:nvSpPr>
        <p:spPr>
          <a:xfrm>
            <a:off x="365760" y="164592"/>
            <a:ext cx="8229600" cy="457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F5C2E"/>
                </a:solidFill>
                <a:effectLst/>
                <a:uLnTx/>
                <a:uFillTx/>
                <a:latin typeface="Calibri" pitchFamily="34" charset="0"/>
                <a:ea typeface="Calibri" pitchFamily="34" charset="-122"/>
                <a:cs typeface="Calibri" pitchFamily="34" charset="-120"/>
              </a:rPr>
              <a:t>Structure of a Cover Letter</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ext 5"/>
          <p:cNvSpPr>
            <a:spLocks noGrp="1"/>
          </p:cNvSpPr>
          <p:nvPr>
            <p:ph type="title" idx="4294967295"/>
          </p:nvPr>
        </p:nvSpPr>
        <p:spPr>
          <a:xfrm>
            <a:off x="365760" y="621792"/>
            <a:ext cx="8229600" cy="41148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4A7C59"/>
                </a:solidFill>
                <a:effectLst/>
                <a:uLnTx/>
                <a:uFillTx/>
                <a:latin typeface="Calibri" pitchFamily="34" charset="0"/>
                <a:ea typeface="Calibri" pitchFamily="34" charset="-122"/>
                <a:cs typeface="Calibri" pitchFamily="34" charset="-120"/>
              </a:rPr>
              <a:t>Part 1: The Heading</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Shape 0">
            <a:extLst>
              <a:ext uri="{C183D7F6-B498-43B3-948B-1728B52AA6E4}">
                <adec:decorative xmlns:adec="http://schemas.microsoft.com/office/drawing/2017/decorative" val="1"/>
              </a:ext>
            </a:extLst>
          </p:cNvPr>
          <p:cNvSpPr/>
          <p:nvPr/>
        </p:nvSpPr>
        <p:spPr>
          <a:xfrm>
            <a:off x="8887968" y="0"/>
            <a:ext cx="256032" cy="1097280"/>
          </a:xfrm>
          <a:prstGeom prst="rect">
            <a:avLst/>
          </a:prstGeom>
          <a:solidFill>
            <a:srgbClr val="C9A84C"/>
          </a:solidFill>
          <a:ln w="12700">
            <a:solidFill>
              <a:srgbClr val="C9A84C"/>
            </a:solidFill>
            <a:prstDash val="solid"/>
          </a:ln>
        </p:spPr>
        <p:txBody>
          <a:bodyPr/>
          <a:lstStyle/>
          <a:p>
            <a:endParaRPr lang="en-US"/>
          </a:p>
        </p:txBody>
      </p:sp>
      <p:sp>
        <p:nvSpPr>
          <p:cNvPr id="3" name="Shape 1">
            <a:extLst>
              <a:ext uri="{C183D7F6-B498-43B3-948B-1728B52AA6E4}">
                <adec:decorative xmlns:adec="http://schemas.microsoft.com/office/drawing/2017/decorative" val="1"/>
              </a:ext>
            </a:extLst>
          </p:cNvPr>
          <p:cNvSpPr/>
          <p:nvPr/>
        </p:nvSpPr>
        <p:spPr>
          <a:xfrm>
            <a:off x="8887968" y="1097280"/>
            <a:ext cx="256032" cy="1051560"/>
          </a:xfrm>
          <a:prstGeom prst="rect">
            <a:avLst/>
          </a:prstGeom>
          <a:solidFill>
            <a:srgbClr val="8FA67A"/>
          </a:solidFill>
          <a:ln w="12700">
            <a:solidFill>
              <a:srgbClr val="8FA67A"/>
            </a:solidFill>
            <a:prstDash val="solid"/>
          </a:ln>
        </p:spPr>
        <p:txBody>
          <a:bodyPr/>
          <a:lstStyle/>
          <a:p>
            <a:endParaRPr lang="en-US"/>
          </a:p>
        </p:txBody>
      </p:sp>
      <p:sp>
        <p:nvSpPr>
          <p:cNvPr id="4" name="Shape 2">
            <a:extLst>
              <a:ext uri="{C183D7F6-B498-43B3-948B-1728B52AA6E4}">
                <adec:decorative xmlns:adec="http://schemas.microsoft.com/office/drawing/2017/decorative" val="1"/>
              </a:ext>
            </a:extLst>
          </p:cNvPr>
          <p:cNvSpPr/>
          <p:nvPr/>
        </p:nvSpPr>
        <p:spPr>
          <a:xfrm>
            <a:off x="8887968" y="2148840"/>
            <a:ext cx="256032" cy="1234440"/>
          </a:xfrm>
          <a:prstGeom prst="rect">
            <a:avLst/>
          </a:prstGeom>
          <a:solidFill>
            <a:srgbClr val="B8CDD4"/>
          </a:solidFill>
          <a:ln w="12700">
            <a:solidFill>
              <a:srgbClr val="B8CDD4"/>
            </a:solidFill>
            <a:prstDash val="solid"/>
          </a:ln>
        </p:spPr>
        <p:txBody>
          <a:bodyPr/>
          <a:lstStyle/>
          <a:p>
            <a:endParaRPr lang="en-US"/>
          </a:p>
        </p:txBody>
      </p:sp>
      <p:sp>
        <p:nvSpPr>
          <p:cNvPr id="8" name="Text 6"/>
          <p:cNvSpPr/>
          <p:nvPr/>
        </p:nvSpPr>
        <p:spPr>
          <a:xfrm>
            <a:off x="365760" y="1051560"/>
            <a:ext cx="8046720" cy="548640"/>
          </a:xfrm>
          <a:prstGeom prst="rect">
            <a:avLst/>
          </a:prstGeom>
          <a:noFill/>
          <a:ln/>
        </p:spPr>
        <p:txBody>
          <a:bodyPr wrap="square" rtlCol="0" anchor="ctr"/>
          <a:lstStyle/>
          <a:p>
            <a:pPr marL="0" indent="0">
              <a:buNone/>
            </a:pPr>
            <a:r>
              <a:rPr lang="en-US" sz="1600" dirty="0">
                <a:solidFill>
                  <a:srgbClr val="1A1A1A"/>
                </a:solidFill>
                <a:latin typeface="Calibri" pitchFamily="34" charset="0"/>
                <a:ea typeface="Calibri" pitchFamily="34" charset="-122"/>
                <a:cs typeface="Calibri" pitchFamily="34" charset="-120"/>
              </a:rPr>
              <a:t>The heading should look professional. Use the same heading on your cover letter, resume, and reference page.</a:t>
            </a:r>
            <a:endParaRPr lang="en-US" sz="1600" dirty="0"/>
          </a:p>
        </p:txBody>
      </p:sp>
      <p:sp>
        <p:nvSpPr>
          <p:cNvPr id="11" name="Shape 9">
            <a:extLst>
              <a:ext uri="{C183D7F6-B498-43B3-948B-1728B52AA6E4}">
                <adec:decorative xmlns:adec="http://schemas.microsoft.com/office/drawing/2017/decorative" val="1"/>
              </a:ext>
            </a:extLst>
          </p:cNvPr>
          <p:cNvSpPr/>
          <p:nvPr/>
        </p:nvSpPr>
        <p:spPr>
          <a:xfrm>
            <a:off x="4480560" y="1554480"/>
            <a:ext cx="4114800" cy="2468880"/>
          </a:xfrm>
          <a:prstGeom prst="rect">
            <a:avLst/>
          </a:prstGeom>
          <a:solidFill>
            <a:srgbClr val="F4F4F4"/>
          </a:solidFill>
          <a:ln w="12700">
            <a:solidFill>
              <a:srgbClr val="CCCCCC"/>
            </a:solidFill>
            <a:prstDash val="solid"/>
          </a:ln>
        </p:spPr>
        <p:txBody>
          <a:bodyPr/>
          <a:lstStyle/>
          <a:p>
            <a:endParaRPr lang="en-US"/>
          </a:p>
        </p:txBody>
      </p:sp>
      <p:sp>
        <p:nvSpPr>
          <p:cNvPr id="10" name="Text 8"/>
          <p:cNvSpPr/>
          <p:nvPr/>
        </p:nvSpPr>
        <p:spPr>
          <a:xfrm>
            <a:off x="457200" y="1920240"/>
            <a:ext cx="3840480" cy="2286000"/>
          </a:xfrm>
          <a:prstGeom prst="rect">
            <a:avLst/>
          </a:prstGeom>
          <a:noFill/>
          <a:ln/>
        </p:spPr>
        <p:txBody>
          <a:bodyPr wrap="square" rtlCol="0" anchor="t"/>
          <a:lstStyle/>
          <a:p>
            <a:pPr marL="342900" indent="-342900">
              <a:buSzPct val="100000"/>
              <a:buChar char="•"/>
            </a:pPr>
            <a:r>
              <a:rPr lang="en-US" sz="1600" dirty="0">
                <a:solidFill>
                  <a:srgbClr val="1A1A1A"/>
                </a:solidFill>
                <a:latin typeface="Calibri" pitchFamily="34" charset="0"/>
                <a:ea typeface="Calibri" pitchFamily="34" charset="-122"/>
                <a:cs typeface="Calibri" pitchFamily="34" charset="-120"/>
              </a:rPr>
              <a:t>Full name</a:t>
            </a:r>
            <a:endParaRPr lang="en-US" sz="1600" dirty="0"/>
          </a:p>
          <a:p>
            <a:pPr marL="342900" indent="-342900">
              <a:buSzPct val="100000"/>
              <a:buChar char="•"/>
            </a:pPr>
            <a:r>
              <a:rPr lang="en-US" sz="1600" dirty="0">
                <a:solidFill>
                  <a:srgbClr val="1A1A1A"/>
                </a:solidFill>
                <a:latin typeface="Calibri" pitchFamily="34" charset="0"/>
                <a:ea typeface="Calibri" pitchFamily="34" charset="-122"/>
                <a:cs typeface="Calibri" pitchFamily="34" charset="-120"/>
              </a:rPr>
              <a:t>City and State</a:t>
            </a:r>
            <a:endParaRPr lang="en-US" sz="1600" dirty="0"/>
          </a:p>
          <a:p>
            <a:pPr marL="342900" indent="-342900">
              <a:buSzPct val="100000"/>
              <a:buChar char="•"/>
            </a:pPr>
            <a:r>
              <a:rPr lang="en-US" sz="1600" dirty="0">
                <a:solidFill>
                  <a:srgbClr val="1A1A1A"/>
                </a:solidFill>
                <a:latin typeface="Calibri" pitchFamily="34" charset="0"/>
                <a:ea typeface="Calibri" pitchFamily="34" charset="-122"/>
                <a:cs typeface="Calibri" pitchFamily="34" charset="-120"/>
              </a:rPr>
              <a:t>Phone number</a:t>
            </a:r>
            <a:endParaRPr lang="en-US" sz="1600" dirty="0"/>
          </a:p>
          <a:p>
            <a:pPr marL="342900" indent="-342900">
              <a:buSzPct val="100000"/>
              <a:buChar char="•"/>
            </a:pPr>
            <a:r>
              <a:rPr lang="en-US" sz="1600" dirty="0">
                <a:solidFill>
                  <a:srgbClr val="1A1A1A"/>
                </a:solidFill>
                <a:latin typeface="Calibri" pitchFamily="34" charset="0"/>
                <a:ea typeface="Calibri" pitchFamily="34" charset="-122"/>
                <a:cs typeface="Calibri" pitchFamily="34" charset="-120"/>
              </a:rPr>
              <a:t>Email address (hyperlinked)</a:t>
            </a:r>
            <a:endParaRPr lang="en-US" sz="1600" dirty="0"/>
          </a:p>
          <a:p>
            <a:pPr marL="342900" indent="-342900">
              <a:buSzPct val="100000"/>
              <a:buChar char="•"/>
            </a:pPr>
            <a:r>
              <a:rPr lang="en-US" sz="1600" dirty="0">
                <a:solidFill>
                  <a:srgbClr val="1A1A1A"/>
                </a:solidFill>
                <a:latin typeface="Calibri" pitchFamily="34" charset="0"/>
                <a:ea typeface="Calibri" pitchFamily="34" charset="-122"/>
                <a:cs typeface="Calibri" pitchFamily="34" charset="-120"/>
              </a:rPr>
              <a:t>LinkedIn profile URL (hyperlinked)</a:t>
            </a:r>
            <a:endParaRPr lang="en-US" sz="1600" dirty="0"/>
          </a:p>
        </p:txBody>
      </p:sp>
      <p:sp>
        <p:nvSpPr>
          <p:cNvPr id="12" name="Text 10"/>
          <p:cNvSpPr/>
          <p:nvPr/>
        </p:nvSpPr>
        <p:spPr>
          <a:xfrm>
            <a:off x="4572000" y="1651206"/>
            <a:ext cx="3657600" cy="274320"/>
          </a:xfrm>
          <a:prstGeom prst="rect">
            <a:avLst/>
          </a:prstGeom>
          <a:noFill/>
          <a:ln/>
        </p:spPr>
        <p:txBody>
          <a:bodyPr wrap="square" rtlCol="0" anchor="ctr"/>
          <a:lstStyle/>
          <a:p>
            <a:pPr marL="0" indent="0">
              <a:buNone/>
            </a:pPr>
            <a:r>
              <a:rPr lang="en-US" sz="1200" b="1" dirty="0">
                <a:solidFill>
                  <a:srgbClr val="4A7C59"/>
                </a:solidFill>
                <a:latin typeface="Calibri" pitchFamily="34" charset="0"/>
                <a:ea typeface="Calibri" pitchFamily="34" charset="-122"/>
                <a:cs typeface="Calibri" pitchFamily="34" charset="-120"/>
              </a:rPr>
              <a:t>Example:</a:t>
            </a:r>
            <a:endParaRPr lang="en-US" sz="1200" dirty="0"/>
          </a:p>
        </p:txBody>
      </p:sp>
      <p:sp>
        <p:nvSpPr>
          <p:cNvPr id="13" name="Text 11"/>
          <p:cNvSpPr/>
          <p:nvPr/>
        </p:nvSpPr>
        <p:spPr>
          <a:xfrm>
            <a:off x="4572000" y="1965960"/>
            <a:ext cx="3840480" cy="1371600"/>
          </a:xfrm>
          <a:prstGeom prst="rect">
            <a:avLst/>
          </a:prstGeom>
          <a:noFill/>
          <a:ln/>
        </p:spPr>
        <p:txBody>
          <a:bodyPr wrap="square" rtlCol="0" anchor="t"/>
          <a:lstStyle/>
          <a:p>
            <a:pPr marL="0" indent="0">
              <a:buNone/>
            </a:pPr>
            <a:r>
              <a:rPr lang="en-US" sz="1500" b="1" dirty="0">
                <a:solidFill>
                  <a:srgbClr val="1A1A1A"/>
                </a:solidFill>
                <a:latin typeface="Calibri" pitchFamily="34" charset="0"/>
                <a:ea typeface="Calibri" pitchFamily="34" charset="-122"/>
                <a:cs typeface="Calibri" pitchFamily="34" charset="-120"/>
              </a:rPr>
              <a:t>Jane Smith
</a:t>
            </a:r>
            <a:r>
              <a:rPr lang="en-US" sz="1300" dirty="0">
                <a:solidFill>
                  <a:srgbClr val="1A1A1A"/>
                </a:solidFill>
                <a:latin typeface="Calibri" pitchFamily="34" charset="0"/>
                <a:ea typeface="Calibri" pitchFamily="34" charset="-122"/>
                <a:cs typeface="Calibri" pitchFamily="34" charset="-120"/>
              </a:rPr>
              <a:t>Providence, RI  ▪  (401) 123-4567  ▪  jsmith@ccri.edu</a:t>
            </a:r>
            <a:endParaRPr lang="en-US" sz="1500" dirty="0"/>
          </a:p>
        </p:txBody>
      </p:sp>
      <p:sp>
        <p:nvSpPr>
          <p:cNvPr id="9" name="Text 7"/>
          <p:cNvSpPr/>
          <p:nvPr/>
        </p:nvSpPr>
        <p:spPr>
          <a:xfrm>
            <a:off x="365760" y="1600200"/>
            <a:ext cx="1828800" cy="320040"/>
          </a:xfrm>
          <a:prstGeom prst="rect">
            <a:avLst/>
          </a:prstGeom>
          <a:noFill/>
          <a:ln/>
        </p:spPr>
        <p:txBody>
          <a:bodyPr wrap="square" rtlCol="0" anchor="ctr"/>
          <a:lstStyle/>
          <a:p>
            <a:pPr marL="0" indent="0">
              <a:buNone/>
            </a:pPr>
            <a:r>
              <a:rPr lang="en-US" sz="1600" b="1" dirty="0">
                <a:solidFill>
                  <a:srgbClr val="1A1A1A"/>
                </a:solidFill>
                <a:latin typeface="Calibri" pitchFamily="34" charset="0"/>
                <a:ea typeface="Calibri" pitchFamily="34" charset="-122"/>
                <a:cs typeface="Calibri" pitchFamily="34" charset="-120"/>
              </a:rPr>
              <a:t>Include:</a:t>
            </a:r>
            <a:endParaRPr lang="en-US" sz="1600" dirty="0"/>
          </a:p>
        </p:txBody>
      </p:sp>
      <p:pic>
        <p:nvPicPr>
          <p:cNvPr id="14"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5760" y="4617720"/>
            <a:ext cx="1828800" cy="443898"/>
          </a:xfrm>
          <a:prstGeom prst="rect">
            <a:avLst/>
          </a:prstGeom>
        </p:spPr>
      </p:pic>
      <p:sp>
        <p:nvSpPr>
          <p:cNvPr id="5" name="Shape 3">
            <a:extLst>
              <a:ext uri="{C183D7F6-B498-43B3-948B-1728B52AA6E4}">
                <adec:decorative xmlns:adec="http://schemas.microsoft.com/office/drawing/2017/decorative" val="1"/>
              </a:ext>
            </a:extLst>
          </p:cNvPr>
          <p:cNvSpPr/>
          <p:nvPr/>
        </p:nvSpPr>
        <p:spPr>
          <a:xfrm>
            <a:off x="8887968" y="3383280"/>
            <a:ext cx="256032" cy="1760220"/>
          </a:xfrm>
          <a:prstGeom prst="rect">
            <a:avLst/>
          </a:prstGeom>
          <a:solidFill>
            <a:srgbClr val="1F5C2E"/>
          </a:solidFill>
          <a:ln w="12700">
            <a:solidFill>
              <a:srgbClr val="1F5C2E"/>
            </a:solidFill>
            <a:prstDash val="solid"/>
          </a:ln>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a:extLst>
              <a:ext uri="{C183D7F6-B498-43B3-948B-1728B52AA6E4}">
                <adec:decorative xmlns:adec="http://schemas.microsoft.com/office/drawing/2017/decorative" val="1"/>
              </a:ext>
            </a:extLst>
          </p:cNvPr>
          <p:cNvSpPr/>
          <p:nvPr/>
        </p:nvSpPr>
        <p:spPr>
          <a:xfrm>
            <a:off x="8887968" y="0"/>
            <a:ext cx="256032" cy="1097280"/>
          </a:xfrm>
          <a:prstGeom prst="rect">
            <a:avLst/>
          </a:prstGeom>
          <a:solidFill>
            <a:srgbClr val="C9A84C"/>
          </a:solidFill>
          <a:ln w="12700">
            <a:solidFill>
              <a:srgbClr val="C9A84C"/>
            </a:solidFill>
            <a:prstDash val="solid"/>
          </a:ln>
        </p:spPr>
        <p:txBody>
          <a:bodyPr/>
          <a:lstStyle/>
          <a:p>
            <a:endParaRPr lang="en-US"/>
          </a:p>
        </p:txBody>
      </p:sp>
      <p:sp>
        <p:nvSpPr>
          <p:cNvPr id="3" name="Shape 1">
            <a:extLst>
              <a:ext uri="{C183D7F6-B498-43B3-948B-1728B52AA6E4}">
                <adec:decorative xmlns:adec="http://schemas.microsoft.com/office/drawing/2017/decorative" val="1"/>
              </a:ext>
            </a:extLst>
          </p:cNvPr>
          <p:cNvSpPr/>
          <p:nvPr/>
        </p:nvSpPr>
        <p:spPr>
          <a:xfrm>
            <a:off x="8887968" y="1097280"/>
            <a:ext cx="256032" cy="1051560"/>
          </a:xfrm>
          <a:prstGeom prst="rect">
            <a:avLst/>
          </a:prstGeom>
          <a:solidFill>
            <a:srgbClr val="8FA67A"/>
          </a:solidFill>
          <a:ln w="12700">
            <a:solidFill>
              <a:srgbClr val="8FA67A"/>
            </a:solidFill>
            <a:prstDash val="solid"/>
          </a:ln>
        </p:spPr>
        <p:txBody>
          <a:bodyPr/>
          <a:lstStyle/>
          <a:p>
            <a:endParaRPr lang="en-US"/>
          </a:p>
        </p:txBody>
      </p:sp>
      <p:sp>
        <p:nvSpPr>
          <p:cNvPr id="4" name="Shape 2">
            <a:extLst>
              <a:ext uri="{C183D7F6-B498-43B3-948B-1728B52AA6E4}">
                <adec:decorative xmlns:adec="http://schemas.microsoft.com/office/drawing/2017/decorative" val="1"/>
              </a:ext>
            </a:extLst>
          </p:cNvPr>
          <p:cNvSpPr/>
          <p:nvPr/>
        </p:nvSpPr>
        <p:spPr>
          <a:xfrm>
            <a:off x="8887968" y="2148840"/>
            <a:ext cx="256032" cy="1234440"/>
          </a:xfrm>
          <a:prstGeom prst="rect">
            <a:avLst/>
          </a:prstGeom>
          <a:solidFill>
            <a:srgbClr val="B8CDD4"/>
          </a:solidFill>
          <a:ln w="12700">
            <a:solidFill>
              <a:srgbClr val="B8CDD4"/>
            </a:solidFill>
            <a:prstDash val="solid"/>
          </a:ln>
        </p:spPr>
        <p:txBody>
          <a:bodyPr/>
          <a:lstStyle/>
          <a:p>
            <a:endParaRPr lang="en-US"/>
          </a:p>
        </p:txBody>
      </p:sp>
      <p:sp>
        <p:nvSpPr>
          <p:cNvPr id="5" name="Shape 3">
            <a:extLst>
              <a:ext uri="{C183D7F6-B498-43B3-948B-1728B52AA6E4}">
                <adec:decorative xmlns:adec="http://schemas.microsoft.com/office/drawing/2017/decorative" val="1"/>
              </a:ext>
            </a:extLst>
          </p:cNvPr>
          <p:cNvSpPr/>
          <p:nvPr/>
        </p:nvSpPr>
        <p:spPr>
          <a:xfrm>
            <a:off x="8887968" y="3383280"/>
            <a:ext cx="256032" cy="1760220"/>
          </a:xfrm>
          <a:prstGeom prst="rect">
            <a:avLst/>
          </a:prstGeom>
          <a:solidFill>
            <a:srgbClr val="1F5C2E"/>
          </a:solidFill>
          <a:ln w="12700">
            <a:solidFill>
              <a:srgbClr val="1F5C2E"/>
            </a:solidFill>
            <a:prstDash val="solid"/>
          </a:ln>
        </p:spPr>
        <p:txBody>
          <a:bodyPr/>
          <a:lstStyle/>
          <a:p>
            <a:endParaRPr lang="en-US"/>
          </a:p>
        </p:txBody>
      </p:sp>
      <p:sp>
        <p:nvSpPr>
          <p:cNvPr id="6" name="Text 4"/>
          <p:cNvSpPr>
            <a:spLocks/>
          </p:cNvSpPr>
          <p:nvPr/>
        </p:nvSpPr>
        <p:spPr>
          <a:xfrm>
            <a:off x="365760" y="169878"/>
            <a:ext cx="8229600" cy="457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F5C2E"/>
                </a:solidFill>
                <a:effectLst/>
                <a:uLnTx/>
                <a:uFillTx/>
                <a:latin typeface="Calibri" pitchFamily="34" charset="0"/>
                <a:ea typeface="Calibri" pitchFamily="34" charset="-122"/>
                <a:cs typeface="Calibri" pitchFamily="34" charset="-120"/>
              </a:rPr>
              <a:t>Structure of a Cover Letter</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ext 5"/>
          <p:cNvSpPr>
            <a:spLocks noGrp="1"/>
          </p:cNvSpPr>
          <p:nvPr>
            <p:ph type="title" idx="4294967295"/>
          </p:nvPr>
        </p:nvSpPr>
        <p:spPr>
          <a:xfrm>
            <a:off x="365760" y="621792"/>
            <a:ext cx="8229600" cy="41148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4A7C59"/>
                </a:solidFill>
                <a:effectLst/>
                <a:uLnTx/>
                <a:uFillTx/>
                <a:latin typeface="Calibri" pitchFamily="34" charset="0"/>
                <a:ea typeface="Calibri" pitchFamily="34" charset="-122"/>
                <a:cs typeface="Calibri" pitchFamily="34" charset="-120"/>
              </a:rPr>
              <a:t>Part 2: The Greeting</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6"/>
          <p:cNvSpPr/>
          <p:nvPr/>
        </p:nvSpPr>
        <p:spPr>
          <a:xfrm>
            <a:off x="365760" y="1097280"/>
            <a:ext cx="4389120" cy="2743200"/>
          </a:xfrm>
          <a:prstGeom prst="rect">
            <a:avLst/>
          </a:prstGeom>
          <a:noFill/>
          <a:ln/>
        </p:spPr>
        <p:txBody>
          <a:bodyPr wrap="square" rtlCol="0" anchor="t"/>
          <a:lstStyle/>
          <a:p>
            <a:pPr marL="342900" indent="-342900">
              <a:spcAft>
                <a:spcPts val="1000"/>
              </a:spcAft>
              <a:buSzPct val="100000"/>
              <a:buChar char="•"/>
            </a:pPr>
            <a:r>
              <a:rPr lang="en-US" sz="1600" dirty="0">
                <a:solidFill>
                  <a:srgbClr val="1A1A1A"/>
                </a:solidFill>
                <a:latin typeface="Calibri" pitchFamily="34" charset="0"/>
                <a:ea typeface="Calibri" pitchFamily="34" charset="-122"/>
                <a:cs typeface="Calibri" pitchFamily="34" charset="-120"/>
              </a:rPr>
              <a:t>The greeting goes below your heading and includes the employer's contact information.</a:t>
            </a:r>
            <a:endParaRPr lang="en-US" sz="1600" dirty="0"/>
          </a:p>
          <a:p>
            <a:pPr marL="342900" indent="-342900">
              <a:spcAft>
                <a:spcPts val="1000"/>
              </a:spcAft>
              <a:buSzPct val="100000"/>
              <a:buChar char="•"/>
            </a:pPr>
            <a:r>
              <a:rPr lang="en-US" sz="1600" dirty="0">
                <a:solidFill>
                  <a:srgbClr val="1A1A1A"/>
                </a:solidFill>
                <a:latin typeface="Calibri" pitchFamily="34" charset="0"/>
                <a:ea typeface="Calibri" pitchFamily="34" charset="-122"/>
                <a:cs typeface="Calibri" pitchFamily="34" charset="-120"/>
              </a:rPr>
              <a:t>If you don't have a specific contact, address it to "Dear Hiring Manager".</a:t>
            </a:r>
            <a:endParaRPr lang="en-US" sz="1600" dirty="0"/>
          </a:p>
          <a:p>
            <a:pPr marL="342900" indent="-342900">
              <a:spcAft>
                <a:spcPts val="1000"/>
              </a:spcAft>
              <a:buSzPct val="100000"/>
              <a:buChar char="•"/>
            </a:pPr>
            <a:r>
              <a:rPr lang="en-US" sz="1600" dirty="0">
                <a:solidFill>
                  <a:srgbClr val="1A1A1A"/>
                </a:solidFill>
                <a:latin typeface="Calibri" pitchFamily="34" charset="0"/>
                <a:ea typeface="Calibri" pitchFamily="34" charset="-122"/>
                <a:cs typeface="Calibri" pitchFamily="34" charset="-120"/>
              </a:rPr>
              <a:t>Look up the company address — it is usually listed in the job posting.</a:t>
            </a:r>
            <a:endParaRPr lang="en-US" sz="1600" dirty="0"/>
          </a:p>
          <a:p>
            <a:pPr marL="342900" indent="-342900">
              <a:buSzPct val="100000"/>
              <a:buChar char="•"/>
            </a:pPr>
            <a:r>
              <a:rPr lang="en-US" sz="1600" dirty="0">
                <a:solidFill>
                  <a:srgbClr val="1A1A1A"/>
                </a:solidFill>
                <a:latin typeface="Calibri" pitchFamily="34" charset="0"/>
                <a:ea typeface="Calibri" pitchFamily="34" charset="-122"/>
                <a:cs typeface="Calibri" pitchFamily="34" charset="-120"/>
              </a:rPr>
              <a:t>Include the title of the position you are applying for.</a:t>
            </a:r>
            <a:endParaRPr lang="en-US" sz="1600" dirty="0"/>
          </a:p>
        </p:txBody>
      </p:sp>
      <p:sp>
        <p:nvSpPr>
          <p:cNvPr id="9" name="Shape 7">
            <a:extLst>
              <a:ext uri="{C183D7F6-B498-43B3-948B-1728B52AA6E4}">
                <adec:decorative xmlns:adec="http://schemas.microsoft.com/office/drawing/2017/decorative" val="1"/>
              </a:ext>
            </a:extLst>
          </p:cNvPr>
          <p:cNvSpPr/>
          <p:nvPr/>
        </p:nvSpPr>
        <p:spPr>
          <a:xfrm>
            <a:off x="4937760" y="1097280"/>
            <a:ext cx="3657600" cy="2743200"/>
          </a:xfrm>
          <a:prstGeom prst="rect">
            <a:avLst/>
          </a:prstGeom>
          <a:solidFill>
            <a:srgbClr val="F4F4F4"/>
          </a:solidFill>
          <a:ln w="12700">
            <a:solidFill>
              <a:srgbClr val="CCCCCC"/>
            </a:solidFill>
            <a:prstDash val="solid"/>
          </a:ln>
        </p:spPr>
        <p:txBody>
          <a:bodyPr/>
          <a:lstStyle/>
          <a:p>
            <a:endParaRPr lang="en-US"/>
          </a:p>
        </p:txBody>
      </p:sp>
      <p:sp>
        <p:nvSpPr>
          <p:cNvPr id="10" name="Text 8"/>
          <p:cNvSpPr/>
          <p:nvPr/>
        </p:nvSpPr>
        <p:spPr>
          <a:xfrm>
            <a:off x="5029200" y="1188720"/>
            <a:ext cx="3474720" cy="274320"/>
          </a:xfrm>
          <a:prstGeom prst="rect">
            <a:avLst/>
          </a:prstGeom>
          <a:noFill/>
          <a:ln/>
        </p:spPr>
        <p:txBody>
          <a:bodyPr wrap="square" rtlCol="0" anchor="ctr"/>
          <a:lstStyle/>
          <a:p>
            <a:pPr marL="0" indent="0">
              <a:buNone/>
            </a:pPr>
            <a:r>
              <a:rPr lang="en-US" sz="1200" b="1" dirty="0">
                <a:solidFill>
                  <a:srgbClr val="4A7C59"/>
                </a:solidFill>
                <a:latin typeface="Calibri" pitchFamily="34" charset="0"/>
                <a:ea typeface="Calibri" pitchFamily="34" charset="-122"/>
                <a:cs typeface="Calibri" pitchFamily="34" charset="-120"/>
              </a:rPr>
              <a:t>Example:</a:t>
            </a:r>
            <a:endParaRPr lang="en-US" sz="1200" dirty="0"/>
          </a:p>
        </p:txBody>
      </p:sp>
      <p:sp>
        <p:nvSpPr>
          <p:cNvPr id="11" name="Text 9"/>
          <p:cNvSpPr/>
          <p:nvPr/>
        </p:nvSpPr>
        <p:spPr>
          <a:xfrm>
            <a:off x="5029200" y="1508760"/>
            <a:ext cx="3429000" cy="2194560"/>
          </a:xfrm>
          <a:prstGeom prst="rect">
            <a:avLst/>
          </a:prstGeom>
          <a:noFill/>
          <a:ln/>
        </p:spPr>
        <p:txBody>
          <a:bodyPr wrap="square" rtlCol="0" anchor="t"/>
          <a:lstStyle/>
          <a:p>
            <a:pPr marL="0" indent="0">
              <a:buNone/>
            </a:pPr>
            <a:r>
              <a:rPr lang="en-US" sz="1300" dirty="0">
                <a:solidFill>
                  <a:srgbClr val="1A1A1A"/>
                </a:solidFill>
                <a:latin typeface="Calibri" pitchFamily="34" charset="0"/>
                <a:ea typeface="Calibri" pitchFamily="34" charset="-122"/>
                <a:cs typeface="Calibri" pitchFamily="34" charset="-120"/>
              </a:rPr>
              <a:t>Community College of Rhode Island</a:t>
            </a:r>
            <a:endParaRPr lang="en-US" sz="1300" dirty="0"/>
          </a:p>
          <a:p>
            <a:pPr marL="0" indent="0">
              <a:buNone/>
            </a:pPr>
            <a:r>
              <a:rPr lang="en-US" sz="1300" dirty="0">
                <a:solidFill>
                  <a:srgbClr val="1A1A1A"/>
                </a:solidFill>
                <a:latin typeface="Calibri" pitchFamily="34" charset="0"/>
                <a:ea typeface="Calibri" pitchFamily="34" charset="-122"/>
                <a:cs typeface="Calibri" pitchFamily="34" charset="-120"/>
              </a:rPr>
              <a:t>Department of Human Resources</a:t>
            </a:r>
            <a:endParaRPr lang="en-US" sz="1300" dirty="0"/>
          </a:p>
          <a:p>
            <a:pPr marL="0" indent="0">
              <a:buNone/>
            </a:pPr>
            <a:r>
              <a:rPr lang="en-US" sz="1300" dirty="0">
                <a:solidFill>
                  <a:srgbClr val="1A1A1A"/>
                </a:solidFill>
                <a:latin typeface="Calibri" pitchFamily="34" charset="0"/>
                <a:ea typeface="Calibri" pitchFamily="34" charset="-122"/>
                <a:cs typeface="Calibri" pitchFamily="34" charset="-120"/>
              </a:rPr>
              <a:t>1 Hilton Street</a:t>
            </a:r>
            <a:endParaRPr lang="en-US" sz="1300" dirty="0"/>
          </a:p>
          <a:p>
            <a:pPr marL="0" indent="0">
              <a:buNone/>
            </a:pPr>
            <a:r>
              <a:rPr lang="en-US" sz="1300" dirty="0">
                <a:solidFill>
                  <a:srgbClr val="1A1A1A"/>
                </a:solidFill>
                <a:latin typeface="Calibri" pitchFamily="34" charset="0"/>
                <a:ea typeface="Calibri" pitchFamily="34" charset="-122"/>
                <a:cs typeface="Calibri" pitchFamily="34" charset="-120"/>
              </a:rPr>
              <a:t>Providence, RI 02905</a:t>
            </a:r>
            <a:endParaRPr lang="en-US" sz="1300" dirty="0"/>
          </a:p>
          <a:p>
            <a:pPr marL="0" indent="0">
              <a:buNone/>
            </a:pPr>
            <a:endParaRPr lang="en-US" sz="1300" dirty="0"/>
          </a:p>
          <a:p>
            <a:pPr marL="0" indent="0">
              <a:buNone/>
            </a:pPr>
            <a:r>
              <a:rPr lang="en-US" sz="1300" dirty="0">
                <a:solidFill>
                  <a:srgbClr val="1A1A1A"/>
                </a:solidFill>
                <a:latin typeface="Calibri" pitchFamily="34" charset="0"/>
                <a:ea typeface="Calibri" pitchFamily="34" charset="-122"/>
                <a:cs typeface="Calibri" pitchFamily="34" charset="-120"/>
              </a:rPr>
              <a:t>RE: Human Resource Assistant position</a:t>
            </a:r>
            <a:endParaRPr lang="en-US" sz="1300" dirty="0"/>
          </a:p>
          <a:p>
            <a:pPr marL="0" indent="0">
              <a:buNone/>
            </a:pPr>
            <a:endParaRPr lang="en-US" sz="1300" dirty="0"/>
          </a:p>
          <a:p>
            <a:pPr marL="0" indent="0">
              <a:buNone/>
            </a:pPr>
            <a:r>
              <a:rPr lang="en-US" sz="1300" dirty="0">
                <a:solidFill>
                  <a:srgbClr val="1A1A1A"/>
                </a:solidFill>
                <a:latin typeface="Calibri" pitchFamily="34" charset="0"/>
                <a:ea typeface="Calibri" pitchFamily="34" charset="-122"/>
                <a:cs typeface="Calibri" pitchFamily="34" charset="-120"/>
              </a:rPr>
              <a:t>Dear Hiring Manager,</a:t>
            </a:r>
            <a:endParaRPr lang="en-US" sz="1300" dirty="0"/>
          </a:p>
        </p:txBody>
      </p:sp>
      <p:pic>
        <p:nvPicPr>
          <p:cNvPr id="1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5760" y="4617720"/>
            <a:ext cx="1828800" cy="44389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a:extLst>
              <a:ext uri="{C183D7F6-B498-43B3-948B-1728B52AA6E4}">
                <adec:decorative xmlns:adec="http://schemas.microsoft.com/office/drawing/2017/decorative" val="1"/>
              </a:ext>
            </a:extLst>
          </p:cNvPr>
          <p:cNvSpPr/>
          <p:nvPr/>
        </p:nvSpPr>
        <p:spPr>
          <a:xfrm>
            <a:off x="8887968" y="0"/>
            <a:ext cx="256032" cy="1097280"/>
          </a:xfrm>
          <a:prstGeom prst="rect">
            <a:avLst/>
          </a:prstGeom>
          <a:solidFill>
            <a:srgbClr val="C9A84C"/>
          </a:solidFill>
          <a:ln w="12700">
            <a:solidFill>
              <a:srgbClr val="C9A84C"/>
            </a:solidFill>
            <a:prstDash val="solid"/>
          </a:ln>
        </p:spPr>
        <p:txBody>
          <a:bodyPr/>
          <a:lstStyle/>
          <a:p>
            <a:endParaRPr lang="en-US"/>
          </a:p>
        </p:txBody>
      </p:sp>
      <p:sp>
        <p:nvSpPr>
          <p:cNvPr id="3" name="Shape 1">
            <a:extLst>
              <a:ext uri="{C183D7F6-B498-43B3-948B-1728B52AA6E4}">
                <adec:decorative xmlns:adec="http://schemas.microsoft.com/office/drawing/2017/decorative" val="1"/>
              </a:ext>
            </a:extLst>
          </p:cNvPr>
          <p:cNvSpPr/>
          <p:nvPr/>
        </p:nvSpPr>
        <p:spPr>
          <a:xfrm>
            <a:off x="8887968" y="1097280"/>
            <a:ext cx="256032" cy="1051560"/>
          </a:xfrm>
          <a:prstGeom prst="rect">
            <a:avLst/>
          </a:prstGeom>
          <a:solidFill>
            <a:srgbClr val="8FA67A"/>
          </a:solidFill>
          <a:ln w="12700">
            <a:solidFill>
              <a:srgbClr val="8FA67A"/>
            </a:solidFill>
            <a:prstDash val="solid"/>
          </a:ln>
        </p:spPr>
        <p:txBody>
          <a:bodyPr/>
          <a:lstStyle/>
          <a:p>
            <a:endParaRPr lang="en-US"/>
          </a:p>
        </p:txBody>
      </p:sp>
      <p:sp>
        <p:nvSpPr>
          <p:cNvPr id="4" name="Shape 2">
            <a:extLst>
              <a:ext uri="{C183D7F6-B498-43B3-948B-1728B52AA6E4}">
                <adec:decorative xmlns:adec="http://schemas.microsoft.com/office/drawing/2017/decorative" val="1"/>
              </a:ext>
            </a:extLst>
          </p:cNvPr>
          <p:cNvSpPr/>
          <p:nvPr/>
        </p:nvSpPr>
        <p:spPr>
          <a:xfrm>
            <a:off x="8887968" y="2148840"/>
            <a:ext cx="256032" cy="1234440"/>
          </a:xfrm>
          <a:prstGeom prst="rect">
            <a:avLst/>
          </a:prstGeom>
          <a:solidFill>
            <a:srgbClr val="B8CDD4"/>
          </a:solidFill>
          <a:ln w="12700">
            <a:solidFill>
              <a:srgbClr val="B8CDD4"/>
            </a:solidFill>
            <a:prstDash val="solid"/>
          </a:ln>
        </p:spPr>
        <p:txBody>
          <a:bodyPr/>
          <a:lstStyle/>
          <a:p>
            <a:endParaRPr lang="en-US"/>
          </a:p>
        </p:txBody>
      </p:sp>
      <p:sp>
        <p:nvSpPr>
          <p:cNvPr id="5" name="Shape 3">
            <a:extLst>
              <a:ext uri="{C183D7F6-B498-43B3-948B-1728B52AA6E4}">
                <adec:decorative xmlns:adec="http://schemas.microsoft.com/office/drawing/2017/decorative" val="1"/>
              </a:ext>
            </a:extLst>
          </p:cNvPr>
          <p:cNvSpPr/>
          <p:nvPr/>
        </p:nvSpPr>
        <p:spPr>
          <a:xfrm>
            <a:off x="8887968" y="3383280"/>
            <a:ext cx="256032" cy="1760220"/>
          </a:xfrm>
          <a:prstGeom prst="rect">
            <a:avLst/>
          </a:prstGeom>
          <a:solidFill>
            <a:srgbClr val="1F5C2E"/>
          </a:solidFill>
          <a:ln w="12700">
            <a:solidFill>
              <a:srgbClr val="1F5C2E"/>
            </a:solidFill>
            <a:prstDash val="solid"/>
          </a:ln>
        </p:spPr>
        <p:txBody>
          <a:bodyPr/>
          <a:lstStyle/>
          <a:p>
            <a:endParaRPr lang="en-US"/>
          </a:p>
        </p:txBody>
      </p:sp>
      <p:sp>
        <p:nvSpPr>
          <p:cNvPr id="6" name="Text 4"/>
          <p:cNvSpPr>
            <a:spLocks/>
          </p:cNvSpPr>
          <p:nvPr/>
        </p:nvSpPr>
        <p:spPr>
          <a:xfrm>
            <a:off x="365760" y="164592"/>
            <a:ext cx="8229600" cy="457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F5C2E"/>
                </a:solidFill>
                <a:effectLst/>
                <a:uLnTx/>
                <a:uFillTx/>
                <a:latin typeface="Calibri" pitchFamily="34" charset="0"/>
                <a:ea typeface="Calibri" pitchFamily="34" charset="-122"/>
                <a:cs typeface="Calibri" pitchFamily="34" charset="-120"/>
              </a:rPr>
              <a:t>Structure of a Cover Letter</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ext 5"/>
          <p:cNvSpPr>
            <a:spLocks noGrp="1"/>
          </p:cNvSpPr>
          <p:nvPr>
            <p:ph type="title" idx="4294967295"/>
          </p:nvPr>
        </p:nvSpPr>
        <p:spPr>
          <a:xfrm>
            <a:off x="365760" y="621792"/>
            <a:ext cx="8229600" cy="41148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4A7C59"/>
                </a:solidFill>
                <a:effectLst/>
                <a:uLnTx/>
                <a:uFillTx/>
                <a:latin typeface="Calibri" pitchFamily="34" charset="0"/>
                <a:ea typeface="Calibri" pitchFamily="34" charset="-122"/>
                <a:cs typeface="Calibri" pitchFamily="34" charset="-120"/>
              </a:rPr>
              <a:t>Part 3: Opening Paragraph</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6"/>
          <p:cNvSpPr/>
          <p:nvPr/>
        </p:nvSpPr>
        <p:spPr>
          <a:xfrm>
            <a:off x="365760" y="1097280"/>
            <a:ext cx="8229600" cy="640080"/>
          </a:xfrm>
          <a:prstGeom prst="rect">
            <a:avLst/>
          </a:prstGeom>
          <a:noFill/>
          <a:ln/>
        </p:spPr>
        <p:txBody>
          <a:bodyPr wrap="square" rtlCol="0" anchor="ctr"/>
          <a:lstStyle/>
          <a:p>
            <a:pPr marL="0" indent="0">
              <a:buNone/>
            </a:pPr>
            <a:r>
              <a:rPr lang="en-US" sz="1600" dirty="0">
                <a:solidFill>
                  <a:srgbClr val="1A1A1A"/>
                </a:solidFill>
                <a:latin typeface="Calibri" pitchFamily="34" charset="0"/>
                <a:ea typeface="Calibri" pitchFamily="34" charset="-122"/>
                <a:cs typeface="Calibri" pitchFamily="34" charset="-120"/>
              </a:rPr>
              <a:t>This is where you introduce yourself, name the position you're applying for, and explain why you're the best candidate.</a:t>
            </a:r>
            <a:endParaRPr lang="en-US" sz="1600" dirty="0"/>
          </a:p>
        </p:txBody>
      </p:sp>
      <p:sp>
        <p:nvSpPr>
          <p:cNvPr id="9" name="Shape 7">
            <a:extLst>
              <a:ext uri="{C183D7F6-B498-43B3-948B-1728B52AA6E4}">
                <adec:decorative xmlns:adec="http://schemas.microsoft.com/office/drawing/2017/decorative" val="1"/>
              </a:ext>
            </a:extLst>
          </p:cNvPr>
          <p:cNvSpPr/>
          <p:nvPr/>
        </p:nvSpPr>
        <p:spPr>
          <a:xfrm>
            <a:off x="365760" y="1828800"/>
            <a:ext cx="8229600" cy="2468880"/>
          </a:xfrm>
          <a:prstGeom prst="rect">
            <a:avLst/>
          </a:prstGeom>
          <a:solidFill>
            <a:srgbClr val="F4F4F4"/>
          </a:solidFill>
          <a:ln w="12700">
            <a:solidFill>
              <a:srgbClr val="CCCCCC"/>
            </a:solidFill>
            <a:prstDash val="solid"/>
          </a:ln>
        </p:spPr>
        <p:txBody>
          <a:bodyPr/>
          <a:lstStyle/>
          <a:p>
            <a:endParaRPr lang="en-US"/>
          </a:p>
        </p:txBody>
      </p:sp>
      <p:sp>
        <p:nvSpPr>
          <p:cNvPr id="10" name="Text 8"/>
          <p:cNvSpPr/>
          <p:nvPr/>
        </p:nvSpPr>
        <p:spPr>
          <a:xfrm>
            <a:off x="548640" y="1920240"/>
            <a:ext cx="1828800" cy="274320"/>
          </a:xfrm>
          <a:prstGeom prst="rect">
            <a:avLst/>
          </a:prstGeom>
          <a:noFill/>
          <a:ln/>
        </p:spPr>
        <p:txBody>
          <a:bodyPr wrap="square" rtlCol="0" anchor="ctr"/>
          <a:lstStyle/>
          <a:p>
            <a:pPr marL="0" indent="0">
              <a:buNone/>
            </a:pPr>
            <a:r>
              <a:rPr lang="en-US" sz="1200" b="1" dirty="0">
                <a:solidFill>
                  <a:srgbClr val="4A7C59"/>
                </a:solidFill>
                <a:latin typeface="Calibri" pitchFamily="34" charset="0"/>
                <a:ea typeface="Calibri" pitchFamily="34" charset="-122"/>
                <a:cs typeface="Calibri" pitchFamily="34" charset="-120"/>
              </a:rPr>
              <a:t>Example:</a:t>
            </a:r>
            <a:endParaRPr lang="en-US" sz="1200" dirty="0"/>
          </a:p>
        </p:txBody>
      </p:sp>
      <p:sp>
        <p:nvSpPr>
          <p:cNvPr id="11" name="Text 9"/>
          <p:cNvSpPr/>
          <p:nvPr/>
        </p:nvSpPr>
        <p:spPr>
          <a:xfrm>
            <a:off x="548640" y="2240280"/>
            <a:ext cx="7863840" cy="1920240"/>
          </a:xfrm>
          <a:prstGeom prst="rect">
            <a:avLst/>
          </a:prstGeom>
          <a:noFill/>
          <a:ln/>
        </p:spPr>
        <p:txBody>
          <a:bodyPr wrap="square" rtlCol="0" anchor="t"/>
          <a:lstStyle/>
          <a:p>
            <a:pPr marL="0" indent="0">
              <a:buNone/>
            </a:pPr>
            <a:r>
              <a:rPr lang="en-US" sz="1500" i="1" dirty="0">
                <a:solidFill>
                  <a:srgbClr val="1A1A1A"/>
                </a:solidFill>
                <a:latin typeface="Calibri" pitchFamily="34" charset="0"/>
                <a:ea typeface="Calibri" pitchFamily="34" charset="-122"/>
                <a:cs typeface="Calibri" pitchFamily="34" charset="-120"/>
              </a:rPr>
              <a:t>My name is Jane Smith, and I am excited to apply for the Human Resources Assistant position at the Community College of Rhode Island. My four years of experience at the Department of Human Services has allowed me to gain skills that make me the best candidate for this position.</a:t>
            </a:r>
            <a:endParaRPr lang="en-US" sz="1500" dirty="0"/>
          </a:p>
        </p:txBody>
      </p:sp>
      <p:pic>
        <p:nvPicPr>
          <p:cNvPr id="1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5760" y="4617720"/>
            <a:ext cx="1828800" cy="44389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a:extLst>
              <a:ext uri="{C183D7F6-B498-43B3-948B-1728B52AA6E4}">
                <adec:decorative xmlns:adec="http://schemas.microsoft.com/office/drawing/2017/decorative" val="1"/>
              </a:ext>
            </a:extLst>
          </p:cNvPr>
          <p:cNvSpPr/>
          <p:nvPr/>
        </p:nvSpPr>
        <p:spPr>
          <a:xfrm>
            <a:off x="8887968" y="0"/>
            <a:ext cx="256032" cy="1097280"/>
          </a:xfrm>
          <a:prstGeom prst="rect">
            <a:avLst/>
          </a:prstGeom>
          <a:solidFill>
            <a:srgbClr val="C9A84C"/>
          </a:solidFill>
          <a:ln w="12700">
            <a:solidFill>
              <a:srgbClr val="C9A84C"/>
            </a:solidFill>
            <a:prstDash val="solid"/>
          </a:ln>
        </p:spPr>
        <p:txBody>
          <a:bodyPr/>
          <a:lstStyle/>
          <a:p>
            <a:endParaRPr lang="en-US"/>
          </a:p>
        </p:txBody>
      </p:sp>
      <p:sp>
        <p:nvSpPr>
          <p:cNvPr id="3" name="Shape 1">
            <a:extLst>
              <a:ext uri="{C183D7F6-B498-43B3-948B-1728B52AA6E4}">
                <adec:decorative xmlns:adec="http://schemas.microsoft.com/office/drawing/2017/decorative" val="1"/>
              </a:ext>
            </a:extLst>
          </p:cNvPr>
          <p:cNvSpPr/>
          <p:nvPr/>
        </p:nvSpPr>
        <p:spPr>
          <a:xfrm>
            <a:off x="8887968" y="1097280"/>
            <a:ext cx="256032" cy="1051560"/>
          </a:xfrm>
          <a:prstGeom prst="rect">
            <a:avLst/>
          </a:prstGeom>
          <a:solidFill>
            <a:srgbClr val="8FA67A"/>
          </a:solidFill>
          <a:ln w="12700">
            <a:solidFill>
              <a:srgbClr val="8FA67A"/>
            </a:solidFill>
            <a:prstDash val="solid"/>
          </a:ln>
        </p:spPr>
        <p:txBody>
          <a:bodyPr/>
          <a:lstStyle/>
          <a:p>
            <a:endParaRPr lang="en-US"/>
          </a:p>
        </p:txBody>
      </p:sp>
      <p:sp>
        <p:nvSpPr>
          <p:cNvPr id="4" name="Shape 2">
            <a:extLst>
              <a:ext uri="{C183D7F6-B498-43B3-948B-1728B52AA6E4}">
                <adec:decorative xmlns:adec="http://schemas.microsoft.com/office/drawing/2017/decorative" val="1"/>
              </a:ext>
            </a:extLst>
          </p:cNvPr>
          <p:cNvSpPr/>
          <p:nvPr/>
        </p:nvSpPr>
        <p:spPr>
          <a:xfrm>
            <a:off x="8887968" y="2148840"/>
            <a:ext cx="256032" cy="1234440"/>
          </a:xfrm>
          <a:prstGeom prst="rect">
            <a:avLst/>
          </a:prstGeom>
          <a:solidFill>
            <a:srgbClr val="B8CDD4"/>
          </a:solidFill>
          <a:ln w="12700">
            <a:solidFill>
              <a:srgbClr val="B8CDD4"/>
            </a:solidFill>
            <a:prstDash val="solid"/>
          </a:ln>
        </p:spPr>
        <p:txBody>
          <a:bodyPr/>
          <a:lstStyle/>
          <a:p>
            <a:endParaRPr lang="en-US"/>
          </a:p>
        </p:txBody>
      </p:sp>
      <p:sp>
        <p:nvSpPr>
          <p:cNvPr id="5" name="Shape 3">
            <a:extLst>
              <a:ext uri="{C183D7F6-B498-43B3-948B-1728B52AA6E4}">
                <adec:decorative xmlns:adec="http://schemas.microsoft.com/office/drawing/2017/decorative" val="1"/>
              </a:ext>
            </a:extLst>
          </p:cNvPr>
          <p:cNvSpPr/>
          <p:nvPr/>
        </p:nvSpPr>
        <p:spPr>
          <a:xfrm>
            <a:off x="8887968" y="3383280"/>
            <a:ext cx="256032" cy="1760220"/>
          </a:xfrm>
          <a:prstGeom prst="rect">
            <a:avLst/>
          </a:prstGeom>
          <a:solidFill>
            <a:srgbClr val="1F5C2E"/>
          </a:solidFill>
          <a:ln w="12700">
            <a:solidFill>
              <a:srgbClr val="1F5C2E"/>
            </a:solidFill>
            <a:prstDash val="solid"/>
          </a:ln>
        </p:spPr>
        <p:txBody>
          <a:bodyPr/>
          <a:lstStyle/>
          <a:p>
            <a:endParaRPr lang="en-US"/>
          </a:p>
        </p:txBody>
      </p:sp>
      <p:sp>
        <p:nvSpPr>
          <p:cNvPr id="6" name="Text 4"/>
          <p:cNvSpPr>
            <a:spLocks/>
          </p:cNvSpPr>
          <p:nvPr/>
        </p:nvSpPr>
        <p:spPr>
          <a:xfrm>
            <a:off x="365760" y="164592"/>
            <a:ext cx="8229600" cy="457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F5C2E"/>
                </a:solidFill>
                <a:effectLst/>
                <a:uLnTx/>
                <a:uFillTx/>
                <a:latin typeface="Calibri" pitchFamily="34" charset="0"/>
                <a:ea typeface="Calibri" pitchFamily="34" charset="-122"/>
                <a:cs typeface="Calibri" pitchFamily="34" charset="-120"/>
              </a:rPr>
              <a:t>Structure of a Cover Letter</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ext 5"/>
          <p:cNvSpPr>
            <a:spLocks noGrp="1"/>
          </p:cNvSpPr>
          <p:nvPr>
            <p:ph type="title" idx="4294967295"/>
          </p:nvPr>
        </p:nvSpPr>
        <p:spPr>
          <a:xfrm>
            <a:off x="365760" y="621792"/>
            <a:ext cx="8229600" cy="41148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4A7C59"/>
                </a:solidFill>
                <a:effectLst/>
                <a:uLnTx/>
                <a:uFillTx/>
                <a:latin typeface="Calibri" pitchFamily="34" charset="0"/>
                <a:ea typeface="Calibri" pitchFamily="34" charset="-122"/>
                <a:cs typeface="Calibri" pitchFamily="34" charset="-120"/>
              </a:rPr>
              <a:t>Part 4: Body Paragraph(s)</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6"/>
          <p:cNvSpPr/>
          <p:nvPr/>
        </p:nvSpPr>
        <p:spPr>
          <a:xfrm>
            <a:off x="365760" y="1097280"/>
            <a:ext cx="8229600" cy="685800"/>
          </a:xfrm>
          <a:prstGeom prst="rect">
            <a:avLst/>
          </a:prstGeom>
          <a:noFill/>
          <a:ln/>
        </p:spPr>
        <p:txBody>
          <a:bodyPr wrap="square" rtlCol="0" anchor="ctr"/>
          <a:lstStyle/>
          <a:p>
            <a:pPr marL="0" indent="0">
              <a:buNone/>
            </a:pPr>
            <a:r>
              <a:rPr lang="en-US" sz="1600" dirty="0">
                <a:solidFill>
                  <a:srgbClr val="1A1A1A"/>
                </a:solidFill>
                <a:latin typeface="Calibri" pitchFamily="34" charset="0"/>
                <a:ea typeface="Calibri" pitchFamily="34" charset="-122"/>
                <a:cs typeface="Calibri" pitchFamily="34" charset="-120"/>
              </a:rPr>
              <a:t>This is your chance to highlight your most relevant skills, abilities, and experience. Look at the job description and pull-out keywords that match what you have to offer.</a:t>
            </a:r>
            <a:endParaRPr lang="en-US" sz="1600" dirty="0"/>
          </a:p>
        </p:txBody>
      </p:sp>
      <p:sp>
        <p:nvSpPr>
          <p:cNvPr id="9" name="Shape 7">
            <a:extLst>
              <a:ext uri="{C183D7F6-B498-43B3-948B-1728B52AA6E4}">
                <adec:decorative xmlns:adec="http://schemas.microsoft.com/office/drawing/2017/decorative" val="1"/>
              </a:ext>
            </a:extLst>
          </p:cNvPr>
          <p:cNvSpPr/>
          <p:nvPr/>
        </p:nvSpPr>
        <p:spPr>
          <a:xfrm>
            <a:off x="365760" y="1874520"/>
            <a:ext cx="8229600" cy="2423160"/>
          </a:xfrm>
          <a:prstGeom prst="rect">
            <a:avLst/>
          </a:prstGeom>
          <a:solidFill>
            <a:srgbClr val="F4F4F4"/>
          </a:solidFill>
          <a:ln w="12700">
            <a:solidFill>
              <a:srgbClr val="CCCCCC"/>
            </a:solidFill>
            <a:prstDash val="solid"/>
          </a:ln>
        </p:spPr>
        <p:txBody>
          <a:bodyPr/>
          <a:lstStyle/>
          <a:p>
            <a:endParaRPr lang="en-US"/>
          </a:p>
        </p:txBody>
      </p:sp>
      <p:sp>
        <p:nvSpPr>
          <p:cNvPr id="10" name="Text 8"/>
          <p:cNvSpPr/>
          <p:nvPr/>
        </p:nvSpPr>
        <p:spPr>
          <a:xfrm>
            <a:off x="548640" y="1965960"/>
            <a:ext cx="1828800" cy="274320"/>
          </a:xfrm>
          <a:prstGeom prst="rect">
            <a:avLst/>
          </a:prstGeom>
          <a:noFill/>
          <a:ln/>
        </p:spPr>
        <p:txBody>
          <a:bodyPr wrap="square" rtlCol="0" anchor="ctr"/>
          <a:lstStyle/>
          <a:p>
            <a:pPr marL="0" indent="0">
              <a:buNone/>
            </a:pPr>
            <a:r>
              <a:rPr lang="en-US" sz="1200" b="1" dirty="0">
                <a:solidFill>
                  <a:srgbClr val="4A7C59"/>
                </a:solidFill>
                <a:latin typeface="Calibri" pitchFamily="34" charset="0"/>
                <a:ea typeface="Calibri" pitchFamily="34" charset="-122"/>
                <a:cs typeface="Calibri" pitchFamily="34" charset="-120"/>
              </a:rPr>
              <a:t>Example:</a:t>
            </a:r>
            <a:endParaRPr lang="en-US" sz="1200" dirty="0"/>
          </a:p>
        </p:txBody>
      </p:sp>
      <p:sp>
        <p:nvSpPr>
          <p:cNvPr id="11" name="Text 9"/>
          <p:cNvSpPr/>
          <p:nvPr/>
        </p:nvSpPr>
        <p:spPr>
          <a:xfrm>
            <a:off x="548640" y="2286000"/>
            <a:ext cx="7863840" cy="1920240"/>
          </a:xfrm>
          <a:prstGeom prst="rect">
            <a:avLst/>
          </a:prstGeom>
          <a:noFill/>
          <a:ln/>
        </p:spPr>
        <p:txBody>
          <a:bodyPr wrap="square" rtlCol="0" anchor="t"/>
          <a:lstStyle/>
          <a:p>
            <a:pPr marL="0" indent="0">
              <a:buNone/>
            </a:pPr>
            <a:r>
              <a:rPr lang="en-US" sz="1500" i="1" dirty="0">
                <a:solidFill>
                  <a:srgbClr val="1A1A1A"/>
                </a:solidFill>
                <a:latin typeface="Calibri" pitchFamily="34" charset="0"/>
                <a:ea typeface="Calibri" pitchFamily="34" charset="-122"/>
                <a:cs typeface="Calibri" pitchFamily="34" charset="-120"/>
              </a:rPr>
              <a:t>For the past four years I have worked as a Human Resources Assistant for the Department of Human Services. I have hired and trained 15 new staff members, managed personnel transitions, and oversaw three union grievances. I bring excellent active listening, organizational, and time management skills to every role.</a:t>
            </a:r>
            <a:endParaRPr lang="en-US" sz="1500" dirty="0"/>
          </a:p>
        </p:txBody>
      </p:sp>
      <p:pic>
        <p:nvPicPr>
          <p:cNvPr id="1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5760" y="4617720"/>
            <a:ext cx="1828800" cy="44389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a:extLst>
              <a:ext uri="{C183D7F6-B498-43B3-948B-1728B52AA6E4}">
                <adec:decorative xmlns:adec="http://schemas.microsoft.com/office/drawing/2017/decorative" val="1"/>
              </a:ext>
            </a:extLst>
          </p:cNvPr>
          <p:cNvSpPr/>
          <p:nvPr/>
        </p:nvSpPr>
        <p:spPr>
          <a:xfrm>
            <a:off x="8887968" y="0"/>
            <a:ext cx="256032" cy="1097280"/>
          </a:xfrm>
          <a:prstGeom prst="rect">
            <a:avLst/>
          </a:prstGeom>
          <a:solidFill>
            <a:srgbClr val="C9A84C"/>
          </a:solidFill>
          <a:ln w="12700">
            <a:solidFill>
              <a:srgbClr val="C9A84C"/>
            </a:solidFill>
            <a:prstDash val="solid"/>
          </a:ln>
        </p:spPr>
        <p:txBody>
          <a:bodyPr/>
          <a:lstStyle/>
          <a:p>
            <a:endParaRPr lang="en-US"/>
          </a:p>
        </p:txBody>
      </p:sp>
      <p:sp>
        <p:nvSpPr>
          <p:cNvPr id="3" name="Shape 1">
            <a:extLst>
              <a:ext uri="{C183D7F6-B498-43B3-948B-1728B52AA6E4}">
                <adec:decorative xmlns:adec="http://schemas.microsoft.com/office/drawing/2017/decorative" val="1"/>
              </a:ext>
            </a:extLst>
          </p:cNvPr>
          <p:cNvSpPr/>
          <p:nvPr/>
        </p:nvSpPr>
        <p:spPr>
          <a:xfrm>
            <a:off x="8887968" y="1097280"/>
            <a:ext cx="256032" cy="1051560"/>
          </a:xfrm>
          <a:prstGeom prst="rect">
            <a:avLst/>
          </a:prstGeom>
          <a:solidFill>
            <a:srgbClr val="8FA67A"/>
          </a:solidFill>
          <a:ln w="12700">
            <a:solidFill>
              <a:srgbClr val="8FA67A"/>
            </a:solidFill>
            <a:prstDash val="solid"/>
          </a:ln>
        </p:spPr>
        <p:txBody>
          <a:bodyPr/>
          <a:lstStyle/>
          <a:p>
            <a:endParaRPr lang="en-US"/>
          </a:p>
        </p:txBody>
      </p:sp>
      <p:sp>
        <p:nvSpPr>
          <p:cNvPr id="4" name="Shape 2">
            <a:extLst>
              <a:ext uri="{C183D7F6-B498-43B3-948B-1728B52AA6E4}">
                <adec:decorative xmlns:adec="http://schemas.microsoft.com/office/drawing/2017/decorative" val="1"/>
              </a:ext>
            </a:extLst>
          </p:cNvPr>
          <p:cNvSpPr/>
          <p:nvPr/>
        </p:nvSpPr>
        <p:spPr>
          <a:xfrm>
            <a:off x="8887968" y="2148840"/>
            <a:ext cx="256032" cy="1234440"/>
          </a:xfrm>
          <a:prstGeom prst="rect">
            <a:avLst/>
          </a:prstGeom>
          <a:solidFill>
            <a:srgbClr val="B8CDD4"/>
          </a:solidFill>
          <a:ln w="12700">
            <a:solidFill>
              <a:srgbClr val="B8CDD4"/>
            </a:solidFill>
            <a:prstDash val="solid"/>
          </a:ln>
        </p:spPr>
        <p:txBody>
          <a:bodyPr/>
          <a:lstStyle/>
          <a:p>
            <a:endParaRPr lang="en-US"/>
          </a:p>
        </p:txBody>
      </p:sp>
      <p:sp>
        <p:nvSpPr>
          <p:cNvPr id="5" name="Shape 3">
            <a:extLst>
              <a:ext uri="{C183D7F6-B498-43B3-948B-1728B52AA6E4}">
                <adec:decorative xmlns:adec="http://schemas.microsoft.com/office/drawing/2017/decorative" val="1"/>
              </a:ext>
            </a:extLst>
          </p:cNvPr>
          <p:cNvSpPr/>
          <p:nvPr/>
        </p:nvSpPr>
        <p:spPr>
          <a:xfrm>
            <a:off x="8887968" y="3383280"/>
            <a:ext cx="256032" cy="1760220"/>
          </a:xfrm>
          <a:prstGeom prst="rect">
            <a:avLst/>
          </a:prstGeom>
          <a:solidFill>
            <a:srgbClr val="1F5C2E"/>
          </a:solidFill>
          <a:ln w="12700">
            <a:solidFill>
              <a:srgbClr val="1F5C2E"/>
            </a:solidFill>
            <a:prstDash val="solid"/>
          </a:ln>
        </p:spPr>
        <p:txBody>
          <a:bodyPr/>
          <a:lstStyle/>
          <a:p>
            <a:endParaRPr lang="en-US"/>
          </a:p>
        </p:txBody>
      </p:sp>
      <p:sp>
        <p:nvSpPr>
          <p:cNvPr id="6" name="Text 4"/>
          <p:cNvSpPr>
            <a:spLocks/>
          </p:cNvSpPr>
          <p:nvPr/>
        </p:nvSpPr>
        <p:spPr>
          <a:xfrm>
            <a:off x="365760" y="164592"/>
            <a:ext cx="8229600" cy="457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F5C2E"/>
                </a:solidFill>
                <a:effectLst/>
                <a:uLnTx/>
                <a:uFillTx/>
                <a:latin typeface="Calibri" pitchFamily="34" charset="0"/>
                <a:ea typeface="Calibri" pitchFamily="34" charset="-122"/>
                <a:cs typeface="Calibri" pitchFamily="34" charset="-120"/>
              </a:rPr>
              <a:t>Structure of a Cover Letter</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ext 5"/>
          <p:cNvSpPr>
            <a:spLocks noGrp="1"/>
          </p:cNvSpPr>
          <p:nvPr>
            <p:ph type="title" idx="4294967295"/>
          </p:nvPr>
        </p:nvSpPr>
        <p:spPr>
          <a:xfrm>
            <a:off x="365760" y="621792"/>
            <a:ext cx="8229600" cy="41148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4A7C59"/>
                </a:solidFill>
                <a:effectLst/>
                <a:uLnTx/>
                <a:uFillTx/>
                <a:latin typeface="Calibri" pitchFamily="34" charset="0"/>
                <a:ea typeface="Calibri" pitchFamily="34" charset="-122"/>
                <a:cs typeface="Calibri" pitchFamily="34" charset="-120"/>
              </a:rPr>
              <a:t>Part 5: Closing Paragraph</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6"/>
          <p:cNvSpPr/>
          <p:nvPr/>
        </p:nvSpPr>
        <p:spPr>
          <a:xfrm>
            <a:off x="365760" y="1097280"/>
            <a:ext cx="8229600" cy="640080"/>
          </a:xfrm>
          <a:prstGeom prst="rect">
            <a:avLst/>
          </a:prstGeom>
          <a:noFill/>
          <a:ln/>
        </p:spPr>
        <p:txBody>
          <a:bodyPr wrap="square" rtlCol="0" anchor="ctr"/>
          <a:lstStyle/>
          <a:p>
            <a:pPr marL="0" indent="0">
              <a:buNone/>
            </a:pPr>
            <a:r>
              <a:rPr lang="en-US" sz="1600" dirty="0">
                <a:solidFill>
                  <a:srgbClr val="1A1A1A"/>
                </a:solidFill>
                <a:latin typeface="Calibri" pitchFamily="34" charset="0"/>
                <a:ea typeface="Calibri" pitchFamily="34" charset="-122"/>
                <a:cs typeface="Calibri" pitchFamily="34" charset="-120"/>
              </a:rPr>
              <a:t>Thank the employer for their time, restate why you are the best fit, and include your contact information.</a:t>
            </a:r>
            <a:endParaRPr lang="en-US" sz="1600" dirty="0"/>
          </a:p>
        </p:txBody>
      </p:sp>
      <p:sp>
        <p:nvSpPr>
          <p:cNvPr id="9" name="Shape 7">
            <a:extLst>
              <a:ext uri="{C183D7F6-B498-43B3-948B-1728B52AA6E4}">
                <adec:decorative xmlns:adec="http://schemas.microsoft.com/office/drawing/2017/decorative" val="1"/>
              </a:ext>
            </a:extLst>
          </p:cNvPr>
          <p:cNvSpPr/>
          <p:nvPr/>
        </p:nvSpPr>
        <p:spPr>
          <a:xfrm>
            <a:off x="365760" y="1828800"/>
            <a:ext cx="8229600" cy="2468880"/>
          </a:xfrm>
          <a:prstGeom prst="rect">
            <a:avLst/>
          </a:prstGeom>
          <a:solidFill>
            <a:srgbClr val="F4F4F4"/>
          </a:solidFill>
          <a:ln w="12700">
            <a:solidFill>
              <a:srgbClr val="CCCCCC"/>
            </a:solidFill>
            <a:prstDash val="solid"/>
          </a:ln>
        </p:spPr>
        <p:txBody>
          <a:bodyPr/>
          <a:lstStyle/>
          <a:p>
            <a:endParaRPr lang="en-US"/>
          </a:p>
        </p:txBody>
      </p:sp>
      <p:sp>
        <p:nvSpPr>
          <p:cNvPr id="10" name="Text 8"/>
          <p:cNvSpPr/>
          <p:nvPr/>
        </p:nvSpPr>
        <p:spPr>
          <a:xfrm>
            <a:off x="548640" y="1920240"/>
            <a:ext cx="1828800" cy="274320"/>
          </a:xfrm>
          <a:prstGeom prst="rect">
            <a:avLst/>
          </a:prstGeom>
          <a:noFill/>
          <a:ln/>
        </p:spPr>
        <p:txBody>
          <a:bodyPr wrap="square" rtlCol="0" anchor="ctr"/>
          <a:lstStyle/>
          <a:p>
            <a:pPr marL="0" indent="0">
              <a:buNone/>
            </a:pPr>
            <a:r>
              <a:rPr lang="en-US" sz="1200" b="1" dirty="0">
                <a:solidFill>
                  <a:srgbClr val="4A7C59"/>
                </a:solidFill>
                <a:latin typeface="Calibri" pitchFamily="34" charset="0"/>
                <a:ea typeface="Calibri" pitchFamily="34" charset="-122"/>
                <a:cs typeface="Calibri" pitchFamily="34" charset="-120"/>
              </a:rPr>
              <a:t>Example:</a:t>
            </a:r>
            <a:endParaRPr lang="en-US" sz="1200" dirty="0"/>
          </a:p>
        </p:txBody>
      </p:sp>
      <p:sp>
        <p:nvSpPr>
          <p:cNvPr id="11" name="Text 9"/>
          <p:cNvSpPr/>
          <p:nvPr/>
        </p:nvSpPr>
        <p:spPr>
          <a:xfrm>
            <a:off x="548640" y="2240280"/>
            <a:ext cx="7863840" cy="1920240"/>
          </a:xfrm>
          <a:prstGeom prst="rect">
            <a:avLst/>
          </a:prstGeom>
          <a:noFill/>
          <a:ln/>
        </p:spPr>
        <p:txBody>
          <a:bodyPr wrap="square" rtlCol="0" anchor="t"/>
          <a:lstStyle/>
          <a:p>
            <a:pPr marL="0" indent="0">
              <a:buNone/>
            </a:pPr>
            <a:r>
              <a:rPr lang="en-US" sz="1500" i="1" dirty="0">
                <a:solidFill>
                  <a:srgbClr val="1A1A1A"/>
                </a:solidFill>
                <a:latin typeface="Calibri" pitchFamily="34" charset="0"/>
                <a:ea typeface="Calibri" pitchFamily="34" charset="-122"/>
                <a:cs typeface="Calibri" pitchFamily="34" charset="-120"/>
              </a:rPr>
              <a:t>Thank you for taking the time to review my application — please see my attached resume. I am confident that an interview would allow me to demonstrate how my skills and experience make me the right candidate for this position. Please feel free to contact me at (401) 123-4567 or jsmith@ccri.edu.</a:t>
            </a:r>
            <a:endParaRPr lang="en-US" sz="1500" dirty="0"/>
          </a:p>
        </p:txBody>
      </p:sp>
      <p:pic>
        <p:nvPicPr>
          <p:cNvPr id="1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5760" y="4617720"/>
            <a:ext cx="1828800" cy="44389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a:extLst>
              <a:ext uri="{C183D7F6-B498-43B3-948B-1728B52AA6E4}">
                <adec:decorative xmlns:adec="http://schemas.microsoft.com/office/drawing/2017/decorative" val="1"/>
              </a:ext>
            </a:extLst>
          </p:cNvPr>
          <p:cNvSpPr/>
          <p:nvPr/>
        </p:nvSpPr>
        <p:spPr>
          <a:xfrm>
            <a:off x="8887968" y="0"/>
            <a:ext cx="256032" cy="1097280"/>
          </a:xfrm>
          <a:prstGeom prst="rect">
            <a:avLst/>
          </a:prstGeom>
          <a:solidFill>
            <a:srgbClr val="C9A84C"/>
          </a:solidFill>
          <a:ln w="12700">
            <a:solidFill>
              <a:srgbClr val="C9A84C"/>
            </a:solidFill>
            <a:prstDash val="solid"/>
          </a:ln>
        </p:spPr>
        <p:txBody>
          <a:bodyPr/>
          <a:lstStyle/>
          <a:p>
            <a:endParaRPr lang="en-US"/>
          </a:p>
        </p:txBody>
      </p:sp>
      <p:sp>
        <p:nvSpPr>
          <p:cNvPr id="3" name="Shape 1">
            <a:extLst>
              <a:ext uri="{C183D7F6-B498-43B3-948B-1728B52AA6E4}">
                <adec:decorative xmlns:adec="http://schemas.microsoft.com/office/drawing/2017/decorative" val="1"/>
              </a:ext>
            </a:extLst>
          </p:cNvPr>
          <p:cNvSpPr/>
          <p:nvPr/>
        </p:nvSpPr>
        <p:spPr>
          <a:xfrm>
            <a:off x="8887968" y="1097280"/>
            <a:ext cx="256032" cy="1051560"/>
          </a:xfrm>
          <a:prstGeom prst="rect">
            <a:avLst/>
          </a:prstGeom>
          <a:solidFill>
            <a:srgbClr val="8FA67A"/>
          </a:solidFill>
          <a:ln w="12700">
            <a:solidFill>
              <a:srgbClr val="8FA67A"/>
            </a:solidFill>
            <a:prstDash val="solid"/>
          </a:ln>
        </p:spPr>
        <p:txBody>
          <a:bodyPr/>
          <a:lstStyle/>
          <a:p>
            <a:endParaRPr lang="en-US"/>
          </a:p>
        </p:txBody>
      </p:sp>
      <p:sp>
        <p:nvSpPr>
          <p:cNvPr id="4" name="Shape 2">
            <a:extLst>
              <a:ext uri="{C183D7F6-B498-43B3-948B-1728B52AA6E4}">
                <adec:decorative xmlns:adec="http://schemas.microsoft.com/office/drawing/2017/decorative" val="1"/>
              </a:ext>
            </a:extLst>
          </p:cNvPr>
          <p:cNvSpPr/>
          <p:nvPr/>
        </p:nvSpPr>
        <p:spPr>
          <a:xfrm>
            <a:off x="8887968" y="2148840"/>
            <a:ext cx="256032" cy="1234440"/>
          </a:xfrm>
          <a:prstGeom prst="rect">
            <a:avLst/>
          </a:prstGeom>
          <a:solidFill>
            <a:srgbClr val="B8CDD4"/>
          </a:solidFill>
          <a:ln w="12700">
            <a:solidFill>
              <a:srgbClr val="B8CDD4"/>
            </a:solidFill>
            <a:prstDash val="solid"/>
          </a:ln>
        </p:spPr>
        <p:txBody>
          <a:bodyPr/>
          <a:lstStyle/>
          <a:p>
            <a:endParaRPr lang="en-US"/>
          </a:p>
        </p:txBody>
      </p:sp>
      <p:sp>
        <p:nvSpPr>
          <p:cNvPr id="5" name="Shape 3">
            <a:extLst>
              <a:ext uri="{C183D7F6-B498-43B3-948B-1728B52AA6E4}">
                <adec:decorative xmlns:adec="http://schemas.microsoft.com/office/drawing/2017/decorative" val="1"/>
              </a:ext>
            </a:extLst>
          </p:cNvPr>
          <p:cNvSpPr/>
          <p:nvPr/>
        </p:nvSpPr>
        <p:spPr>
          <a:xfrm>
            <a:off x="8887968" y="3383280"/>
            <a:ext cx="256032" cy="1760220"/>
          </a:xfrm>
          <a:prstGeom prst="rect">
            <a:avLst/>
          </a:prstGeom>
          <a:solidFill>
            <a:srgbClr val="1F5C2E"/>
          </a:solidFill>
          <a:ln w="12700">
            <a:solidFill>
              <a:srgbClr val="1F5C2E"/>
            </a:solidFill>
            <a:prstDash val="solid"/>
          </a:ln>
        </p:spPr>
        <p:txBody>
          <a:bodyPr/>
          <a:lstStyle/>
          <a:p>
            <a:endParaRPr lang="en-US"/>
          </a:p>
        </p:txBody>
      </p:sp>
      <p:sp>
        <p:nvSpPr>
          <p:cNvPr id="6" name="Text 4"/>
          <p:cNvSpPr>
            <a:spLocks noGrp="1"/>
          </p:cNvSpPr>
          <p:nvPr>
            <p:ph type="title" idx="4294967295"/>
          </p:nvPr>
        </p:nvSpPr>
        <p:spPr>
          <a:xfrm>
            <a:off x="365760" y="164592"/>
            <a:ext cx="8229600" cy="5943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F5C2E"/>
                </a:solidFill>
                <a:effectLst/>
                <a:uLnTx/>
                <a:uFillTx/>
                <a:latin typeface="Calibri" pitchFamily="34" charset="0"/>
                <a:ea typeface="Calibri" pitchFamily="34" charset="-122"/>
                <a:cs typeface="Calibri" pitchFamily="34" charset="-120"/>
              </a:rPr>
              <a:t>Cover Letter Tips</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ext 5"/>
          <p:cNvSpPr/>
          <p:nvPr/>
        </p:nvSpPr>
        <p:spPr>
          <a:xfrm>
            <a:off x="365760" y="914400"/>
            <a:ext cx="8138160" cy="3474720"/>
          </a:xfrm>
          <a:prstGeom prst="rect">
            <a:avLst/>
          </a:prstGeom>
          <a:noFill/>
          <a:ln/>
        </p:spPr>
        <p:txBody>
          <a:bodyPr wrap="square" rtlCol="0" anchor="t"/>
          <a:lstStyle/>
          <a:p>
            <a:pPr marL="342900" indent="-342900">
              <a:spcAft>
                <a:spcPts val="1200"/>
              </a:spcAft>
              <a:buSzPct val="100000"/>
              <a:buChar char="•"/>
            </a:pPr>
            <a:r>
              <a:rPr lang="en-US" sz="1800" dirty="0">
                <a:solidFill>
                  <a:srgbClr val="1A1A1A"/>
                </a:solidFill>
                <a:latin typeface="Calibri" pitchFamily="34" charset="0"/>
                <a:ea typeface="Calibri" pitchFamily="34" charset="-122"/>
                <a:cs typeface="Calibri" pitchFamily="34" charset="-120"/>
              </a:rPr>
              <a:t>Use keywords from the job posting — but only include the ones that genuinely match your skills.</a:t>
            </a:r>
            <a:endParaRPr lang="en-US" sz="1800" dirty="0"/>
          </a:p>
          <a:p>
            <a:pPr marL="342900" indent="-342900">
              <a:spcAft>
                <a:spcPts val="1200"/>
              </a:spcAft>
              <a:buSzPct val="100000"/>
              <a:buChar char="•"/>
            </a:pPr>
            <a:r>
              <a:rPr lang="en-US" sz="1800" dirty="0">
                <a:solidFill>
                  <a:srgbClr val="1A1A1A"/>
                </a:solidFill>
                <a:latin typeface="Calibri" pitchFamily="34" charset="0"/>
                <a:ea typeface="Calibri" pitchFamily="34" charset="-122"/>
                <a:cs typeface="Calibri" pitchFamily="34" charset="-120"/>
              </a:rPr>
              <a:t>Promote yourself — don't be humble! This is your chance to showcase your strengths and abilities.</a:t>
            </a:r>
            <a:endParaRPr lang="en-US" sz="1800" dirty="0"/>
          </a:p>
          <a:p>
            <a:pPr marL="342900" indent="-342900">
              <a:spcAft>
                <a:spcPts val="1200"/>
              </a:spcAft>
              <a:buSzPct val="100000"/>
              <a:buChar char="•"/>
            </a:pPr>
            <a:r>
              <a:rPr lang="en-US" sz="1800" dirty="0">
                <a:solidFill>
                  <a:srgbClr val="1A1A1A"/>
                </a:solidFill>
                <a:latin typeface="Calibri" pitchFamily="34" charset="0"/>
                <a:ea typeface="Calibri" pitchFamily="34" charset="-122"/>
                <a:cs typeface="Calibri" pitchFamily="34" charset="-120"/>
              </a:rPr>
              <a:t>Proofread carefully. Read it aloud to make sure your sentences flow and are easy to understand.</a:t>
            </a:r>
            <a:endParaRPr lang="en-US" sz="1800" dirty="0"/>
          </a:p>
          <a:p>
            <a:pPr marL="342900" indent="-342900">
              <a:buSzPct val="100000"/>
              <a:buChar char="•"/>
            </a:pPr>
            <a:r>
              <a:rPr lang="en-US" sz="1800" dirty="0">
                <a:solidFill>
                  <a:srgbClr val="1A1A1A"/>
                </a:solidFill>
                <a:latin typeface="Calibri" pitchFamily="34" charset="0"/>
                <a:ea typeface="Calibri" pitchFamily="34" charset="-122"/>
                <a:cs typeface="Calibri" pitchFamily="34" charset="-120"/>
              </a:rPr>
              <a:t>Double-check the employer's contact information and the exact job title before you send.</a:t>
            </a:r>
            <a:endParaRPr lang="en-US" sz="1800" dirty="0"/>
          </a:p>
        </p:txBody>
      </p:sp>
      <p:pic>
        <p:nvPicPr>
          <p:cNvPr id="8"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5760" y="4617720"/>
            <a:ext cx="1828800" cy="44389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BEBEB"/>
        </a:solidFill>
        <a:effectLst/>
      </p:bgPr>
    </p:bg>
    <p:spTree>
      <p:nvGrpSpPr>
        <p:cNvPr id="1" name=""/>
        <p:cNvGrpSpPr/>
        <p:nvPr/>
      </p:nvGrpSpPr>
      <p:grpSpPr>
        <a:xfrm>
          <a:off x="0" y="0"/>
          <a:ext cx="0" cy="0"/>
          <a:chOff x="0" y="0"/>
          <a:chExt cx="0" cy="0"/>
        </a:xfrm>
      </p:grpSpPr>
      <p:sp>
        <p:nvSpPr>
          <p:cNvPr id="2" name="Shape 0">
            <a:extLst>
              <a:ext uri="{C183D7F6-B498-43B3-948B-1728B52AA6E4}">
                <adec:decorative xmlns:adec="http://schemas.microsoft.com/office/drawing/2017/decorative" val="1"/>
              </a:ext>
            </a:extLst>
          </p:cNvPr>
          <p:cNvSpPr/>
          <p:nvPr/>
        </p:nvSpPr>
        <p:spPr>
          <a:xfrm>
            <a:off x="8887968" y="0"/>
            <a:ext cx="256032" cy="1097280"/>
          </a:xfrm>
          <a:prstGeom prst="rect">
            <a:avLst/>
          </a:prstGeom>
          <a:solidFill>
            <a:srgbClr val="C9A84C"/>
          </a:solidFill>
          <a:ln w="12700">
            <a:solidFill>
              <a:srgbClr val="C9A84C"/>
            </a:solidFill>
            <a:prstDash val="solid"/>
          </a:ln>
        </p:spPr>
        <p:txBody>
          <a:bodyPr/>
          <a:lstStyle/>
          <a:p>
            <a:endParaRPr lang="en-US"/>
          </a:p>
        </p:txBody>
      </p:sp>
      <p:sp>
        <p:nvSpPr>
          <p:cNvPr id="3" name="Shape 1">
            <a:extLst>
              <a:ext uri="{C183D7F6-B498-43B3-948B-1728B52AA6E4}">
                <adec:decorative xmlns:adec="http://schemas.microsoft.com/office/drawing/2017/decorative" val="1"/>
              </a:ext>
            </a:extLst>
          </p:cNvPr>
          <p:cNvSpPr/>
          <p:nvPr/>
        </p:nvSpPr>
        <p:spPr>
          <a:xfrm>
            <a:off x="8887968" y="1097280"/>
            <a:ext cx="256032" cy="1051560"/>
          </a:xfrm>
          <a:prstGeom prst="rect">
            <a:avLst/>
          </a:prstGeom>
          <a:solidFill>
            <a:srgbClr val="8FA67A"/>
          </a:solidFill>
          <a:ln w="12700">
            <a:solidFill>
              <a:srgbClr val="8FA67A"/>
            </a:solidFill>
            <a:prstDash val="solid"/>
          </a:ln>
        </p:spPr>
        <p:txBody>
          <a:bodyPr/>
          <a:lstStyle/>
          <a:p>
            <a:endParaRPr lang="en-US"/>
          </a:p>
        </p:txBody>
      </p:sp>
      <p:sp>
        <p:nvSpPr>
          <p:cNvPr id="4" name="Shape 2">
            <a:extLst>
              <a:ext uri="{C183D7F6-B498-43B3-948B-1728B52AA6E4}">
                <adec:decorative xmlns:adec="http://schemas.microsoft.com/office/drawing/2017/decorative" val="1"/>
              </a:ext>
            </a:extLst>
          </p:cNvPr>
          <p:cNvSpPr/>
          <p:nvPr/>
        </p:nvSpPr>
        <p:spPr>
          <a:xfrm>
            <a:off x="8887968" y="2148840"/>
            <a:ext cx="256032" cy="1234440"/>
          </a:xfrm>
          <a:prstGeom prst="rect">
            <a:avLst/>
          </a:prstGeom>
          <a:solidFill>
            <a:srgbClr val="B8CDD4"/>
          </a:solidFill>
          <a:ln w="12700">
            <a:solidFill>
              <a:srgbClr val="B8CDD4"/>
            </a:solidFill>
            <a:prstDash val="solid"/>
          </a:ln>
        </p:spPr>
        <p:txBody>
          <a:bodyPr/>
          <a:lstStyle/>
          <a:p>
            <a:endParaRPr lang="en-US"/>
          </a:p>
        </p:txBody>
      </p:sp>
      <p:sp>
        <p:nvSpPr>
          <p:cNvPr id="5" name="Shape 3">
            <a:extLst>
              <a:ext uri="{C183D7F6-B498-43B3-948B-1728B52AA6E4}">
                <adec:decorative xmlns:adec="http://schemas.microsoft.com/office/drawing/2017/decorative" val="1"/>
              </a:ext>
            </a:extLst>
          </p:cNvPr>
          <p:cNvSpPr/>
          <p:nvPr/>
        </p:nvSpPr>
        <p:spPr>
          <a:xfrm>
            <a:off x="8887968" y="3383280"/>
            <a:ext cx="256032" cy="1760220"/>
          </a:xfrm>
          <a:prstGeom prst="rect">
            <a:avLst/>
          </a:prstGeom>
          <a:solidFill>
            <a:srgbClr val="1F5C2E"/>
          </a:solidFill>
          <a:ln w="12700">
            <a:solidFill>
              <a:srgbClr val="1F5C2E"/>
            </a:solidFill>
            <a:prstDash val="solid"/>
          </a:ln>
        </p:spPr>
        <p:txBody>
          <a:bodyPr/>
          <a:lstStyle/>
          <a:p>
            <a:endParaRPr lang="en-US"/>
          </a:p>
        </p:txBody>
      </p:sp>
      <p:sp>
        <p:nvSpPr>
          <p:cNvPr id="6" name="Shape 4">
            <a:extLst>
              <a:ext uri="{C183D7F6-B498-43B3-948B-1728B52AA6E4}">
                <adec:decorative xmlns:adec="http://schemas.microsoft.com/office/drawing/2017/decorative" val="1"/>
              </a:ext>
            </a:extLst>
          </p:cNvPr>
          <p:cNvSpPr/>
          <p:nvPr/>
        </p:nvSpPr>
        <p:spPr>
          <a:xfrm>
            <a:off x="0" y="1280160"/>
            <a:ext cx="7132320" cy="2560320"/>
          </a:xfrm>
          <a:prstGeom prst="rect">
            <a:avLst/>
          </a:prstGeom>
          <a:solidFill>
            <a:srgbClr val="1F5C2E"/>
          </a:solidFill>
          <a:ln w="12700">
            <a:solidFill>
              <a:srgbClr val="1F5C2E"/>
            </a:solidFill>
            <a:prstDash val="solid"/>
          </a:ln>
        </p:spPr>
        <p:txBody>
          <a:bodyPr/>
          <a:lstStyle/>
          <a:p>
            <a:endParaRPr lang="en-US"/>
          </a:p>
        </p:txBody>
      </p:sp>
      <p:sp>
        <p:nvSpPr>
          <p:cNvPr id="7" name="Text 5"/>
          <p:cNvSpPr>
            <a:spLocks noGrp="1"/>
          </p:cNvSpPr>
          <p:nvPr>
            <p:ph type="title" idx="4294967295"/>
          </p:nvPr>
        </p:nvSpPr>
        <p:spPr>
          <a:xfrm>
            <a:off x="365760" y="1417320"/>
            <a:ext cx="6583680" cy="77724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Questions?</a:t>
            </a: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6"/>
          <p:cNvSpPr/>
          <p:nvPr/>
        </p:nvSpPr>
        <p:spPr>
          <a:xfrm>
            <a:off x="365760" y="2194560"/>
            <a:ext cx="6583680" cy="1371600"/>
          </a:xfrm>
          <a:prstGeom prst="rect">
            <a:avLst/>
          </a:prstGeom>
          <a:noFill/>
          <a:ln/>
        </p:spPr>
        <p:txBody>
          <a:bodyPr wrap="square" rtlCol="0" anchor="t"/>
          <a:lstStyle/>
          <a:p>
            <a:pPr marL="0" indent="0">
              <a:buNone/>
            </a:pPr>
            <a:r>
              <a:rPr lang="en-US" sz="1800" dirty="0">
                <a:solidFill>
                  <a:srgbClr val="FFFFFF"/>
                </a:solidFill>
                <a:latin typeface="Calibri" pitchFamily="34" charset="0"/>
                <a:ea typeface="Calibri" pitchFamily="34" charset="-122"/>
                <a:cs typeface="Calibri" pitchFamily="34" charset="-120"/>
              </a:rPr>
              <a:t>Career Services</a:t>
            </a:r>
            <a:endParaRPr lang="en-US" sz="1800" dirty="0"/>
          </a:p>
          <a:p>
            <a:pPr marL="0" indent="0">
              <a:buNone/>
            </a:pPr>
            <a:r>
              <a:rPr lang="en-US" sz="1800" dirty="0">
                <a:solidFill>
                  <a:srgbClr val="FFFFFF"/>
                </a:solidFill>
                <a:latin typeface="Calibri" pitchFamily="34" charset="0"/>
                <a:ea typeface="Calibri" pitchFamily="34" charset="-122"/>
                <a:cs typeface="Calibri" pitchFamily="34" charset="-120"/>
              </a:rPr>
              <a:t>careerservices@ccri.edu</a:t>
            </a:r>
            <a:endParaRPr lang="en-US" sz="1800" dirty="0"/>
          </a:p>
          <a:p>
            <a:pPr marL="0" indent="0">
              <a:buNone/>
            </a:pPr>
            <a:r>
              <a:rPr lang="en-US" sz="1800" dirty="0">
                <a:solidFill>
                  <a:srgbClr val="FFFFFF"/>
                </a:solidFill>
                <a:latin typeface="Calibri" pitchFamily="34" charset="0"/>
                <a:ea typeface="Calibri" pitchFamily="34" charset="-122"/>
                <a:cs typeface="Calibri" pitchFamily="34" charset="-120"/>
              </a:rPr>
              <a:t>(401) 825-2322</a:t>
            </a:r>
            <a:endParaRPr lang="en-US" sz="1800" dirty="0"/>
          </a:p>
        </p:txBody>
      </p:sp>
      <p:pic>
        <p:nvPicPr>
          <p:cNvPr id="10" name="Image 0">
            <a:extLst>
              <a:ext uri="{FF2B5EF4-FFF2-40B4-BE49-F238E27FC236}">
                <a16:creationId xmlns:a16="http://schemas.microsoft.com/office/drawing/2014/main" id="{78D12D7F-CF66-F5C9-1216-7C39303C61D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5760" y="4617720"/>
            <a:ext cx="1828800" cy="44389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TotalTime>
  <Words>634</Words>
  <Application>Microsoft Office PowerPoint</Application>
  <PresentationFormat>On-screen Show (16:9)</PresentationFormat>
  <Paragraphs>66</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How to Write an Effective Cover Letter</vt:lpstr>
      <vt:lpstr>Purpose of a Cover Letter</vt:lpstr>
      <vt:lpstr>Part 1: The Heading</vt:lpstr>
      <vt:lpstr>Part 2: The Greeting</vt:lpstr>
      <vt:lpstr>Part 3: Opening Paragraph</vt:lpstr>
      <vt:lpstr>Part 4: Body Paragraph(s)</vt:lpstr>
      <vt:lpstr>Part 5: Closing Paragraph</vt:lpstr>
      <vt:lpstr>Cover Letter Tips</vt:lpstr>
      <vt:lpstr>Questions?</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an Effective Cover Letter</dc:title>
  <dc:subject>PptxGenJS Presentation</dc:subject>
  <dc:creator>CCRI Career Services</dc:creator>
  <cp:lastModifiedBy>Tooker, Colin</cp:lastModifiedBy>
  <cp:revision>4</cp:revision>
  <dcterms:created xsi:type="dcterms:W3CDTF">2026-04-19T11:44:37Z</dcterms:created>
  <dcterms:modified xsi:type="dcterms:W3CDTF">2026-04-20T15:45:29Z</dcterms:modified>
</cp:coreProperties>
</file>