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60" r:id="rId3"/>
    <p:sldId id="258" r:id="rId4"/>
    <p:sldId id="261" r:id="rId5"/>
    <p:sldId id="265" r:id="rId6"/>
    <p:sldId id="262" r:id="rId7"/>
    <p:sldId id="263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C"/>
    <a:srgbClr val="FFD600"/>
    <a:srgbClr val="00653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1" autoAdjust="0"/>
    <p:restoredTop sz="94660"/>
  </p:normalViewPr>
  <p:slideViewPr>
    <p:cSldViewPr snapToGrid="0">
      <p:cViewPr>
        <p:scale>
          <a:sx n="109" d="100"/>
          <a:sy n="109" d="100"/>
        </p:scale>
        <p:origin x="1888" y="1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48-419E-B621-579643E04EA7}"/>
              </c:ext>
            </c:extLst>
          </c:dPt>
          <c:dPt>
            <c:idx val="1"/>
            <c:bubble3D val="0"/>
            <c:spPr>
              <a:solidFill>
                <a:srgbClr val="00703C">
                  <a:alpha val="47059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E48-419E-B621-579643E04EA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8-419E-B621-579643E04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703C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3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1D4-4D19-92AB-37740791D53C}"/>
              </c:ext>
            </c:extLst>
          </c:dPt>
          <c:dPt>
            <c:idx val="1"/>
            <c:bubble3D val="0"/>
            <c:spPr>
              <a:solidFill>
                <a:srgbClr val="00703C">
                  <a:alpha val="47059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D4-4D19-92AB-37740791D53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4-4D19-92AB-37740791D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87-4FED-9E8B-135D32FB8F97}"/>
              </c:ext>
            </c:extLst>
          </c:dPt>
          <c:dPt>
            <c:idx val="1"/>
            <c:bubble3D val="0"/>
            <c:spPr>
              <a:solidFill>
                <a:srgbClr val="00703C">
                  <a:alpha val="47059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287-4FED-9E8B-135D32FB8F9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7-4FED-9E8B-135D32FB8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6-4AF0-8F96-54FEE10E11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E6-4AF0-8F96-54FEE10E11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E6-4AF0-8F96-54FEE10E1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4307544"/>
        <c:axId val="564312136"/>
      </c:barChart>
      <c:catAx>
        <c:axId val="56430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312136"/>
        <c:crosses val="autoZero"/>
        <c:auto val="1"/>
        <c:lblAlgn val="ctr"/>
        <c:lblOffset val="100"/>
        <c:noMultiLvlLbl val="0"/>
      </c:catAx>
      <c:valAx>
        <c:axId val="56431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3075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0FF4-5C5F-4163-9EBA-3B31801D974B}" type="datetimeFigureOut">
              <a:rPr lang="en-US" smtClean="0"/>
              <a:t>1/12/23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B8511-77BC-48CE-8217-7F420B901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0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0999" y="2394345"/>
            <a:ext cx="7766050" cy="1034655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65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6711" y="3429000"/>
            <a:ext cx="7780338" cy="1523015"/>
          </a:xfrm>
        </p:spPr>
        <p:txBody>
          <a:bodyPr/>
          <a:lstStyle>
            <a:lvl1pPr marL="0" indent="0">
              <a:buNone/>
              <a:defRPr sz="2400">
                <a:solidFill>
                  <a:srgbClr val="00653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15766" y="0"/>
            <a:ext cx="3897313" cy="618785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6576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3251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2F606E-F348-4FB4-9426-0C3B10268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0797" y="1609726"/>
            <a:ext cx="3803523" cy="4291012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237101" y="1609726"/>
            <a:ext cx="3803523" cy="4291012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93405" y="1609726"/>
            <a:ext cx="3803523" cy="429101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0FFADA-AAC5-47BB-EEF2-74D27545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4" y="0"/>
            <a:ext cx="1100729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09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age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6013" y="355032"/>
            <a:ext cx="3241751" cy="25225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826013" y="3348168"/>
            <a:ext cx="3241751" cy="25225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4"/>
          </p:nvPr>
        </p:nvSpPr>
        <p:spPr>
          <a:xfrm>
            <a:off x="4469031" y="355032"/>
            <a:ext cx="3241751" cy="25225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4469031" y="3348168"/>
            <a:ext cx="3241751" cy="25225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8112049" y="355032"/>
            <a:ext cx="3241751" cy="25225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7"/>
          </p:nvPr>
        </p:nvSpPr>
        <p:spPr>
          <a:xfrm>
            <a:off x="8112049" y="3348168"/>
            <a:ext cx="3241751" cy="25225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288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53878" y="987426"/>
            <a:ext cx="6001510" cy="41014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95939"/>
            <a:ext cx="3932237" cy="29254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3251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2F606E-F348-4FB4-9426-0C3B10268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7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5998464" cy="62179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3251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2F606E-F348-4FB4-9426-0C3B10268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998464" y="0"/>
            <a:ext cx="6193536" cy="6217919"/>
          </a:xfrm>
          <a:prstGeom prst="rect">
            <a:avLst/>
          </a:prstGeom>
          <a:solidFill>
            <a:srgbClr val="00703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95776" y="1389696"/>
            <a:ext cx="3998912" cy="34385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73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7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4" y="0"/>
            <a:ext cx="1100729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3251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2F606E-F348-4FB4-9426-0C3B10268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1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3251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2F606E-F348-4FB4-9426-0C3B10268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838200" y="1622962"/>
            <a:ext cx="10515600" cy="4172531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F9D69-74D2-E13B-C742-F2A8433C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4" y="0"/>
            <a:ext cx="1100729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956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3251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2F606E-F348-4FB4-9426-0C3B10268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838200" y="1403350"/>
            <a:ext cx="10515600" cy="46736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2F9A7-E207-FC69-4DA3-73B23696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4" y="0"/>
            <a:ext cx="1100729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571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hart Compari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3251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2F606E-F348-4FB4-9426-0C3B10268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996886" y="1865376"/>
            <a:ext cx="2962275" cy="286543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14862" y="1865376"/>
            <a:ext cx="2962275" cy="286543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8232838" y="1865376"/>
            <a:ext cx="2962275" cy="286543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615483" y="5004720"/>
            <a:ext cx="1752600" cy="3540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1615483" y="5471743"/>
            <a:ext cx="1752600" cy="35401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SubText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5273083" y="5004720"/>
            <a:ext cx="1752600" cy="3540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5273083" y="5471743"/>
            <a:ext cx="1752600" cy="35401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SubText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8930683" y="5004720"/>
            <a:ext cx="1752600" cy="3540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8930683" y="5471743"/>
            <a:ext cx="1752600" cy="35401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SubText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287CD-2B77-A576-5A6D-53E68881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4" y="0"/>
            <a:ext cx="1100729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321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3251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2F606E-F348-4FB4-9426-0C3B10268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506717" y="2510753"/>
            <a:ext cx="1751638" cy="17556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037810" y="2510753"/>
            <a:ext cx="1751638" cy="17556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568903" y="2510753"/>
            <a:ext cx="1751638" cy="17556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099997" y="2510753"/>
            <a:ext cx="1751638" cy="17556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505755" y="4490339"/>
            <a:ext cx="1752600" cy="3540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036848" y="4490339"/>
            <a:ext cx="1752600" cy="3540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568422" y="4490339"/>
            <a:ext cx="1752600" cy="3540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9105900" y="4490339"/>
            <a:ext cx="1752600" cy="3540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1505755" y="4957362"/>
            <a:ext cx="1752600" cy="35401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SubText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036848" y="4957362"/>
            <a:ext cx="1752600" cy="35401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SubText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568422" y="4957362"/>
            <a:ext cx="1752600" cy="35401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SubText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9105900" y="4957362"/>
            <a:ext cx="1752600" cy="35401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SubText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0AA9F71-9A1D-BC69-CB43-8F6948F33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4" y="0"/>
            <a:ext cx="1100729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972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1"/>
            <a:ext cx="12192001" cy="6160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5677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6388" y="276436"/>
            <a:ext cx="5692076" cy="5623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3251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2F606E-F348-4FB4-9426-0C3B10268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6164644" y="276436"/>
            <a:ext cx="5692076" cy="5623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175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A853B4-0FA7-9045-ACBB-5D405C7C47B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1A0A199C-A0F1-8B98-5326-9DE8EF7934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2" y="6169125"/>
            <a:ext cx="4038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8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4" r:id="rId3"/>
    <p:sldLayoutId id="2147483667" r:id="rId4"/>
    <p:sldLayoutId id="2147483670" r:id="rId5"/>
    <p:sldLayoutId id="2147483676" r:id="rId6"/>
    <p:sldLayoutId id="2147483666" r:id="rId7"/>
    <p:sldLayoutId id="2147483674" r:id="rId8"/>
    <p:sldLayoutId id="2147483672" r:id="rId9"/>
    <p:sldLayoutId id="2147483673" r:id="rId10"/>
    <p:sldLayoutId id="2147483671" r:id="rId11"/>
    <p:sldLayoutId id="2147483669" r:id="rId12"/>
    <p:sldLayoutId id="214748367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F7AA63A-68AA-8A43-95A4-C20EADEBD0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t="6894" r="10133" b="9212"/>
          <a:stretch/>
        </p:blipFill>
        <p:spPr>
          <a:xfrm>
            <a:off x="0" y="0"/>
            <a:ext cx="3763617" cy="617941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698C7A0-03CA-8146-B4AC-3070D8CD9A90}"/>
              </a:ext>
            </a:extLst>
          </p:cNvPr>
          <p:cNvSpPr/>
          <p:nvPr/>
        </p:nvSpPr>
        <p:spPr>
          <a:xfrm>
            <a:off x="3763617" y="1736035"/>
            <a:ext cx="8428383" cy="3193774"/>
          </a:xfrm>
          <a:prstGeom prst="rect">
            <a:avLst/>
          </a:prstGeom>
          <a:solidFill>
            <a:srgbClr val="007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468" y="2600110"/>
            <a:ext cx="6244254" cy="92496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2"/>
                </a:solidFill>
              </a:rPr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196" y="3449646"/>
            <a:ext cx="5120830" cy="68475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Presenter or sub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C195DF1-89F6-484E-944A-A50F91B4644C}"/>
              </a:ext>
            </a:extLst>
          </p:cNvPr>
          <p:cNvSpPr txBox="1">
            <a:spLocks/>
          </p:cNvSpPr>
          <p:nvPr/>
        </p:nvSpPr>
        <p:spPr>
          <a:xfrm>
            <a:off x="456271" y="2821011"/>
            <a:ext cx="2851074" cy="704068"/>
          </a:xfrm>
          <a:prstGeom prst="rect">
            <a:avLst/>
          </a:prstGeom>
          <a:solidFill>
            <a:srgbClr val="FFD600">
              <a:alpha val="64000"/>
            </a:srgb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653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</a:rPr>
              <a:t>PLACEHOLDER Photo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(Change as needed)</a:t>
            </a:r>
          </a:p>
        </p:txBody>
      </p:sp>
    </p:spTree>
    <p:extLst>
      <p:ext uri="{BB962C8B-B14F-4D97-AF65-F5344CB8AC3E}">
        <p14:creationId xmlns:p14="http://schemas.microsoft.com/office/powerpoint/2010/main" val="246188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759176"/>
              </p:ext>
            </p:extLst>
          </p:nvPr>
        </p:nvGraphicFramePr>
        <p:xfrm>
          <a:off x="1122247" y="1877314"/>
          <a:ext cx="9947505" cy="2353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48680" imgH="1761994" progId="Excel.Sheet.12">
                  <p:embed/>
                </p:oleObj>
              </mc:Choice>
              <mc:Fallback>
                <p:oleObj name="Worksheet" r:id="rId2" imgW="7448680" imgH="17619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2247" y="1877314"/>
                        <a:ext cx="9947505" cy="2353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E1A2D7E-A34D-D1D2-9BCB-C72C6C25F476}"/>
              </a:ext>
            </a:extLst>
          </p:cNvPr>
          <p:cNvSpPr txBox="1">
            <a:spLocks/>
          </p:cNvSpPr>
          <p:nvPr/>
        </p:nvSpPr>
        <p:spPr>
          <a:xfrm>
            <a:off x="308000" y="0"/>
            <a:ext cx="11884000" cy="132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00703C"/>
                </a:solidFill>
              </a:rPr>
              <a:t>Complicated table content page</a:t>
            </a:r>
          </a:p>
        </p:txBody>
      </p:sp>
    </p:spTree>
    <p:extLst>
      <p:ext uri="{BB962C8B-B14F-4D97-AF65-F5344CB8AC3E}">
        <p14:creationId xmlns:p14="http://schemas.microsoft.com/office/powerpoint/2010/main" val="25134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777225"/>
              </p:ext>
            </p:extLst>
          </p:nvPr>
        </p:nvGraphicFramePr>
        <p:xfrm>
          <a:off x="1081884" y="1934817"/>
          <a:ext cx="9941223" cy="239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53600" imgH="2352806" progId="Excel.Sheet.12">
                  <p:embed/>
                </p:oleObj>
              </mc:Choice>
              <mc:Fallback>
                <p:oleObj name="Worksheet" r:id="rId2" imgW="9753600" imgH="23528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1884" y="1934817"/>
                        <a:ext cx="9941223" cy="2398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E68A7933-239C-CD1E-8833-17A58AEFA600}"/>
              </a:ext>
            </a:extLst>
          </p:cNvPr>
          <p:cNvSpPr txBox="1">
            <a:spLocks/>
          </p:cNvSpPr>
          <p:nvPr/>
        </p:nvSpPr>
        <p:spPr>
          <a:xfrm>
            <a:off x="308000" y="0"/>
            <a:ext cx="11884000" cy="132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00703C"/>
                </a:solidFill>
              </a:rPr>
              <a:t>Linked date table page</a:t>
            </a:r>
          </a:p>
        </p:txBody>
      </p:sp>
    </p:spTree>
    <p:extLst>
      <p:ext uri="{BB962C8B-B14F-4D97-AF65-F5344CB8AC3E}">
        <p14:creationId xmlns:p14="http://schemas.microsoft.com/office/powerpoint/2010/main" val="213755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" b="1383"/>
          <a:stretch>
            <a:fillRect/>
          </a:stretch>
        </p:blipFill>
        <p:spPr>
          <a:xfrm>
            <a:off x="834927" y="392423"/>
            <a:ext cx="3275810" cy="2549049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r="7125"/>
          <a:stretch>
            <a:fillRect/>
          </a:stretch>
        </p:blipFill>
        <p:spPr>
          <a:xfrm>
            <a:off x="834927" y="3235997"/>
            <a:ext cx="3275810" cy="2549049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r="4324"/>
          <a:stretch>
            <a:fillRect/>
          </a:stretch>
        </p:blipFill>
        <p:spPr>
          <a:xfrm>
            <a:off x="4442740" y="392423"/>
            <a:ext cx="3275810" cy="2549049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6" r="14086"/>
          <a:stretch>
            <a:fillRect/>
          </a:stretch>
        </p:blipFill>
        <p:spPr>
          <a:xfrm>
            <a:off x="4442740" y="3235997"/>
            <a:ext cx="3275810" cy="2549049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r="7166"/>
          <a:stretch>
            <a:fillRect/>
          </a:stretch>
        </p:blipFill>
        <p:spPr>
          <a:xfrm>
            <a:off x="8061439" y="392423"/>
            <a:ext cx="3275810" cy="2549049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idx="1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/>
          <a:stretch>
            <a:fillRect/>
          </a:stretch>
        </p:blipFill>
        <p:spPr>
          <a:xfrm>
            <a:off x="8061439" y="3235997"/>
            <a:ext cx="3275810" cy="2549049"/>
          </a:xfrm>
        </p:spPr>
      </p:pic>
    </p:spTree>
    <p:extLst>
      <p:ext uri="{BB962C8B-B14F-4D97-AF65-F5344CB8AC3E}">
        <p14:creationId xmlns:p14="http://schemas.microsoft.com/office/powerpoint/2010/main" val="309758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0" y="0"/>
            <a:ext cx="11884000" cy="1329119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703C"/>
                </a:solidFill>
              </a:rPr>
              <a:t>Improvement in our outcomes</a:t>
            </a:r>
          </a:p>
        </p:txBody>
      </p:sp>
      <p:graphicFrame>
        <p:nvGraphicFramePr>
          <p:cNvPr id="14" name="Chart Placeholder 13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938525646"/>
              </p:ext>
            </p:extLst>
          </p:nvPr>
        </p:nvGraphicFramePr>
        <p:xfrm>
          <a:off x="996950" y="1691142"/>
          <a:ext cx="2962275" cy="286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Placeholder 16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948929093"/>
              </p:ext>
            </p:extLst>
          </p:nvPr>
        </p:nvGraphicFramePr>
        <p:xfrm>
          <a:off x="4614863" y="1691142"/>
          <a:ext cx="2962275" cy="286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Placeholder 19"/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979542478"/>
              </p:ext>
            </p:extLst>
          </p:nvPr>
        </p:nvGraphicFramePr>
        <p:xfrm>
          <a:off x="8232775" y="1691142"/>
          <a:ext cx="2962275" cy="286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634344" y="4830549"/>
            <a:ext cx="1752600" cy="354013"/>
          </a:xfrm>
        </p:spPr>
        <p:txBody>
          <a:bodyPr/>
          <a:lstStyle/>
          <a:p>
            <a:r>
              <a:rPr lang="en-US" dirty="0"/>
              <a:t>Basic 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1482960" y="5105707"/>
            <a:ext cx="2055369" cy="626878"/>
          </a:xfrm>
        </p:spPr>
        <p:txBody>
          <a:bodyPr>
            <a:noAutofit/>
          </a:bodyPr>
          <a:lstStyle/>
          <a:p>
            <a:r>
              <a:rPr lang="en-US" sz="4000" dirty="0"/>
              <a:t>57 %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005069" y="4830549"/>
            <a:ext cx="2304055" cy="354013"/>
          </a:xfrm>
        </p:spPr>
        <p:txBody>
          <a:bodyPr>
            <a:noAutofit/>
          </a:bodyPr>
          <a:lstStyle/>
          <a:p>
            <a:r>
              <a:rPr lang="en-US" dirty="0"/>
              <a:t>Basic Mathematics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273083" y="5105707"/>
            <a:ext cx="1752600" cy="626878"/>
          </a:xfrm>
        </p:spPr>
        <p:txBody>
          <a:bodyPr>
            <a:noAutofit/>
          </a:bodyPr>
          <a:lstStyle/>
          <a:p>
            <a:r>
              <a:rPr lang="en-US" sz="4000" dirty="0"/>
              <a:t>82%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8930683" y="4830549"/>
            <a:ext cx="1752600" cy="354013"/>
          </a:xfrm>
        </p:spPr>
        <p:txBody>
          <a:bodyPr/>
          <a:lstStyle/>
          <a:p>
            <a:r>
              <a:rPr lang="en-US" dirty="0"/>
              <a:t>ESL Literacy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8930683" y="5105707"/>
            <a:ext cx="1752600" cy="626878"/>
          </a:xfrm>
        </p:spPr>
        <p:txBody>
          <a:bodyPr>
            <a:noAutofit/>
          </a:bodyPr>
          <a:lstStyle/>
          <a:p>
            <a:r>
              <a:rPr lang="en-US" sz="4000" dirty="0"/>
              <a:t>71%</a:t>
            </a:r>
          </a:p>
        </p:txBody>
      </p:sp>
    </p:spTree>
    <p:extLst>
      <p:ext uri="{BB962C8B-B14F-4D97-AF65-F5344CB8AC3E}">
        <p14:creationId xmlns:p14="http://schemas.microsoft.com/office/powerpoint/2010/main" val="373735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77878" y="1800513"/>
            <a:ext cx="4426226" cy="34385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3C"/>
                </a:solidFill>
              </a:rPr>
              <a:t>Lorem Ipsum </a:t>
            </a:r>
            <a:r>
              <a:rPr lang="en-US" dirty="0" err="1">
                <a:solidFill>
                  <a:srgbClr val="00703C"/>
                </a:solidFill>
              </a:rPr>
              <a:t>Dolar</a:t>
            </a:r>
            <a:r>
              <a:rPr lang="en-US" dirty="0">
                <a:solidFill>
                  <a:srgbClr val="00703C"/>
                </a:solidFill>
              </a:rPr>
              <a:t> Sit</a:t>
            </a:r>
          </a:p>
          <a:p>
            <a:pPr>
              <a:spcBef>
                <a:spcPts val="1600"/>
              </a:spcBef>
            </a:pPr>
            <a:r>
              <a:rPr lang="en-US" b="0" dirty="0"/>
              <a:t>Add a brief description or statement to this text block. This could stay in paragraph format or converted to bullets, depending on slide requirements.</a:t>
            </a:r>
          </a:p>
          <a:p>
            <a:pPr>
              <a:spcBef>
                <a:spcPts val="1600"/>
              </a:spcBef>
            </a:pP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35B9A-DA11-604E-A7FC-A28938F6E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86" y="1668714"/>
            <a:ext cx="2880492" cy="288049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8B9E05F-71E3-1947-B09D-C5EF1D2446C8}"/>
              </a:ext>
            </a:extLst>
          </p:cNvPr>
          <p:cNvSpPr txBox="1">
            <a:spLocks/>
          </p:cNvSpPr>
          <p:nvPr/>
        </p:nvSpPr>
        <p:spPr>
          <a:xfrm>
            <a:off x="646971" y="2815707"/>
            <a:ext cx="4704522" cy="855145"/>
          </a:xfrm>
          <a:prstGeom prst="rect">
            <a:avLst/>
          </a:prstGeom>
          <a:solidFill>
            <a:srgbClr val="FFD600">
              <a:alpha val="64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653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</a:rPr>
              <a:t>PLACEHOLDER Logo or Graphic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(Change as needed)</a:t>
            </a:r>
          </a:p>
        </p:txBody>
      </p:sp>
    </p:spTree>
    <p:extLst>
      <p:ext uri="{BB962C8B-B14F-4D97-AF65-F5344CB8AC3E}">
        <p14:creationId xmlns:p14="http://schemas.microsoft.com/office/powerpoint/2010/main" val="395654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Comparative Factor</a:t>
            </a:r>
          </a:p>
          <a:p>
            <a:pPr lvl="1"/>
            <a:r>
              <a:rPr lang="en-US" dirty="0"/>
              <a:t>Sub Point</a:t>
            </a:r>
          </a:p>
          <a:p>
            <a:pPr lvl="1"/>
            <a:r>
              <a:rPr lang="en-US" dirty="0"/>
              <a:t>Sub Point</a:t>
            </a:r>
          </a:p>
          <a:p>
            <a:pPr lvl="1"/>
            <a:r>
              <a:rPr lang="en-US" dirty="0"/>
              <a:t>Sub 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Second Comparative Factor</a:t>
            </a:r>
          </a:p>
          <a:p>
            <a:pPr lvl="1"/>
            <a:r>
              <a:rPr lang="en-US" dirty="0"/>
              <a:t>Sub Point</a:t>
            </a:r>
          </a:p>
          <a:p>
            <a:pPr lvl="1"/>
            <a:r>
              <a:rPr lang="en-US" dirty="0"/>
              <a:t>Sub Point</a:t>
            </a:r>
          </a:p>
          <a:p>
            <a:pPr lvl="1"/>
            <a:r>
              <a:rPr lang="en-US" dirty="0"/>
              <a:t>Sub Point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D52B58-6C2D-D74E-75B8-208D88BEEC56}"/>
              </a:ext>
            </a:extLst>
          </p:cNvPr>
          <p:cNvSpPr txBox="1">
            <a:spLocks/>
          </p:cNvSpPr>
          <p:nvPr/>
        </p:nvSpPr>
        <p:spPr>
          <a:xfrm>
            <a:off x="308000" y="0"/>
            <a:ext cx="11884000" cy="132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00703C"/>
                </a:solidFill>
              </a:rPr>
              <a:t>Bullet List Sample</a:t>
            </a:r>
          </a:p>
        </p:txBody>
      </p:sp>
    </p:spTree>
    <p:extLst>
      <p:ext uri="{BB962C8B-B14F-4D97-AF65-F5344CB8AC3E}">
        <p14:creationId xmlns:p14="http://schemas.microsoft.com/office/powerpoint/2010/main" val="46982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>
          <a:xfrm>
            <a:off x="1491952" y="2137123"/>
            <a:ext cx="1541682" cy="1545212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" b="6165"/>
          <a:stretch>
            <a:fillRect/>
          </a:stretch>
        </p:blipFill>
        <p:spPr>
          <a:xfrm>
            <a:off x="4023045" y="2137123"/>
            <a:ext cx="1541682" cy="1545212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>
            <a:fillRect/>
          </a:stretch>
        </p:blipFill>
        <p:spPr>
          <a:xfrm>
            <a:off x="6554138" y="2137123"/>
            <a:ext cx="1541682" cy="1545212"/>
          </a:xfrm>
        </p:spPr>
      </p:pic>
      <p:pic>
        <p:nvPicPr>
          <p:cNvPr id="22" name="Picture Placeholder 21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" b="492"/>
          <a:stretch>
            <a:fillRect/>
          </a:stretch>
        </p:blipFill>
        <p:spPr>
          <a:xfrm>
            <a:off x="9085232" y="2137123"/>
            <a:ext cx="1541682" cy="154521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386012" y="4006267"/>
            <a:ext cx="1752600" cy="467023"/>
          </a:xfrm>
        </p:spPr>
        <p:txBody>
          <a:bodyPr>
            <a:noAutofit/>
          </a:bodyPr>
          <a:lstStyle/>
          <a:p>
            <a:r>
              <a:rPr lang="en-US" sz="2800" dirty="0"/>
              <a:t>Clock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917105" y="4006267"/>
            <a:ext cx="1752600" cy="354013"/>
          </a:xfrm>
        </p:spPr>
        <p:txBody>
          <a:bodyPr>
            <a:noAutofit/>
          </a:bodyPr>
          <a:lstStyle/>
          <a:p>
            <a:r>
              <a:rPr lang="en-US" sz="2800" dirty="0"/>
              <a:t>Calculator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448679" y="4006267"/>
            <a:ext cx="1752600" cy="354013"/>
          </a:xfrm>
        </p:spPr>
        <p:txBody>
          <a:bodyPr>
            <a:noAutofit/>
          </a:bodyPr>
          <a:lstStyle/>
          <a:p>
            <a:r>
              <a:rPr lang="en-US" sz="2800" dirty="0"/>
              <a:t>Compass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8986157" y="4006267"/>
            <a:ext cx="1752600" cy="467023"/>
          </a:xfrm>
        </p:spPr>
        <p:txBody>
          <a:bodyPr>
            <a:noAutofit/>
          </a:bodyPr>
          <a:lstStyle/>
          <a:p>
            <a:r>
              <a:rPr lang="en-US" sz="2800" dirty="0"/>
              <a:t>Beach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1386012" y="4498123"/>
            <a:ext cx="1752600" cy="635055"/>
          </a:xfrm>
        </p:spPr>
        <p:txBody>
          <a:bodyPr>
            <a:noAutofit/>
          </a:bodyPr>
          <a:lstStyle/>
          <a:p>
            <a:r>
              <a:rPr lang="en-US" dirty="0"/>
              <a:t>This is to show what can be done here to add more content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917105" y="4498123"/>
            <a:ext cx="1752600" cy="635055"/>
          </a:xfrm>
        </p:spPr>
        <p:txBody>
          <a:bodyPr>
            <a:noAutofit/>
          </a:bodyPr>
          <a:lstStyle/>
          <a:p>
            <a:r>
              <a:rPr lang="en-US" dirty="0"/>
              <a:t>This is to show what can be done here to add more content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6448679" y="4498123"/>
            <a:ext cx="1752600" cy="741073"/>
          </a:xfrm>
        </p:spPr>
        <p:txBody>
          <a:bodyPr>
            <a:noAutofit/>
          </a:bodyPr>
          <a:lstStyle/>
          <a:p>
            <a:r>
              <a:rPr lang="en-US" dirty="0"/>
              <a:t>This is to show what can be done here to add more content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8986157" y="4498123"/>
            <a:ext cx="1752600" cy="741073"/>
          </a:xfrm>
        </p:spPr>
        <p:txBody>
          <a:bodyPr>
            <a:noAutofit/>
          </a:bodyPr>
          <a:lstStyle/>
          <a:p>
            <a:r>
              <a:rPr lang="en-US" dirty="0"/>
              <a:t>This is to show what can be done here to add more content</a:t>
            </a:r>
          </a:p>
          <a:p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90E8D7C-F896-0003-4900-67D988EB3127}"/>
              </a:ext>
            </a:extLst>
          </p:cNvPr>
          <p:cNvSpPr txBox="1">
            <a:spLocks/>
          </p:cNvSpPr>
          <p:nvPr/>
        </p:nvSpPr>
        <p:spPr>
          <a:xfrm>
            <a:off x="308000" y="0"/>
            <a:ext cx="11884000" cy="132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00703C"/>
                </a:solidFill>
              </a:rPr>
              <a:t>Icon content page</a:t>
            </a:r>
          </a:p>
        </p:txBody>
      </p:sp>
    </p:spTree>
    <p:extLst>
      <p:ext uri="{BB962C8B-B14F-4D97-AF65-F5344CB8AC3E}">
        <p14:creationId xmlns:p14="http://schemas.microsoft.com/office/powerpoint/2010/main" val="363703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984659"/>
              </p:ext>
            </p:extLst>
          </p:nvPr>
        </p:nvGraphicFramePr>
        <p:xfrm>
          <a:off x="3466289" y="1449262"/>
          <a:ext cx="5259422" cy="4109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xcel Worksheet" r:id="rId2" imgW="2485873" imgH="1943168" progId="">
                  <p:embed/>
                </p:oleObj>
              </mc:Choice>
              <mc:Fallback>
                <p:oleObj name="Microsoft Excel Worksheet" r:id="rId2" imgW="2485873" imgH="1943168" progId="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66289" y="1449262"/>
                        <a:ext cx="5259422" cy="4109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1DB94A0-D9A8-CE2A-C024-E4508861D149}"/>
              </a:ext>
            </a:extLst>
          </p:cNvPr>
          <p:cNvSpPr txBox="1">
            <a:spLocks/>
          </p:cNvSpPr>
          <p:nvPr/>
        </p:nvSpPr>
        <p:spPr>
          <a:xfrm>
            <a:off x="308000" y="0"/>
            <a:ext cx="11884000" cy="132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00703C"/>
                </a:solidFill>
              </a:rPr>
              <a:t>Table content page</a:t>
            </a:r>
          </a:p>
        </p:txBody>
      </p:sp>
    </p:spTree>
    <p:extLst>
      <p:ext uri="{BB962C8B-B14F-4D97-AF65-F5344CB8AC3E}">
        <p14:creationId xmlns:p14="http://schemas.microsoft.com/office/powerpoint/2010/main" val="56378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563602850"/>
              </p:ext>
            </p:extLst>
          </p:nvPr>
        </p:nvGraphicFramePr>
        <p:xfrm>
          <a:off x="838200" y="1622425"/>
          <a:ext cx="10515600" cy="417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3959DC8A-EB60-8E1B-E8F0-4B80A97CA95A}"/>
              </a:ext>
            </a:extLst>
          </p:cNvPr>
          <p:cNvSpPr txBox="1">
            <a:spLocks/>
          </p:cNvSpPr>
          <p:nvPr/>
        </p:nvSpPr>
        <p:spPr>
          <a:xfrm>
            <a:off x="308000" y="0"/>
            <a:ext cx="11884000" cy="132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00703C"/>
                </a:solidFill>
              </a:rPr>
              <a:t>Chart content page</a:t>
            </a:r>
          </a:p>
        </p:txBody>
      </p:sp>
    </p:spTree>
    <p:extLst>
      <p:ext uri="{BB962C8B-B14F-4D97-AF65-F5344CB8AC3E}">
        <p14:creationId xmlns:p14="http://schemas.microsoft.com/office/powerpoint/2010/main" val="347093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9AA80C-6E20-E04A-83C4-653AC52D4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t="3630" r="15744" b="12360"/>
          <a:stretch/>
        </p:blipFill>
        <p:spPr>
          <a:xfrm>
            <a:off x="5624096" y="801894"/>
            <a:ext cx="5731291" cy="4525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01894"/>
            <a:ext cx="3932237" cy="125550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703C"/>
                </a:solidFill>
              </a:rPr>
              <a:t>Picture with text sample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8704"/>
            <a:ext cx="3932237" cy="2938669"/>
          </a:xfrm>
        </p:spPr>
        <p:txBody>
          <a:bodyPr/>
          <a:lstStyle/>
          <a:p>
            <a:r>
              <a:rPr lang="en-US" sz="2400" dirty="0"/>
              <a:t>Quote of some kind.</a:t>
            </a:r>
            <a:endParaRPr lang="en-US" dirty="0"/>
          </a:p>
          <a:p>
            <a:r>
              <a:rPr lang="en-US" dirty="0"/>
              <a:t>It is a long established fact that a reader will be distracted by the readable content of a page when looking at its layout.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1A6D95F-986A-D44E-AA59-184C569BAFDD}"/>
              </a:ext>
            </a:extLst>
          </p:cNvPr>
          <p:cNvSpPr txBox="1">
            <a:spLocks/>
          </p:cNvSpPr>
          <p:nvPr/>
        </p:nvSpPr>
        <p:spPr>
          <a:xfrm>
            <a:off x="7161871" y="2595724"/>
            <a:ext cx="2851074" cy="704068"/>
          </a:xfrm>
          <a:prstGeom prst="rect">
            <a:avLst/>
          </a:prstGeom>
          <a:solidFill>
            <a:srgbClr val="FFD600">
              <a:alpha val="64000"/>
            </a:srgb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653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</a:rPr>
              <a:t>PLACEHOLDER Photo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(Change as needed)</a:t>
            </a:r>
          </a:p>
        </p:txBody>
      </p:sp>
    </p:spTree>
    <p:extLst>
      <p:ext uri="{BB962C8B-B14F-4D97-AF65-F5344CB8AC3E}">
        <p14:creationId xmlns:p14="http://schemas.microsoft.com/office/powerpoint/2010/main" val="86811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RI">
      <a:dk1>
        <a:srgbClr val="3F3F3F"/>
      </a:dk1>
      <a:lt1>
        <a:srgbClr val="3F3F3F"/>
      </a:lt1>
      <a:dk2>
        <a:srgbClr val="FFFFFF"/>
      </a:dk2>
      <a:lt2>
        <a:srgbClr val="FFFFFF"/>
      </a:lt2>
      <a:accent1>
        <a:srgbClr val="00703C"/>
      </a:accent1>
      <a:accent2>
        <a:srgbClr val="FFD600"/>
      </a:accent2>
      <a:accent3>
        <a:srgbClr val="8DC63F"/>
      </a:accent3>
      <a:accent4>
        <a:srgbClr val="E49326"/>
      </a:accent4>
      <a:accent5>
        <a:srgbClr val="7ACDCB"/>
      </a:accent5>
      <a:accent6>
        <a:srgbClr val="A3AAAF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RIDraftTemplate" id="{92C36B99-F615-4BFB-B414-34AFADE4F693}" vid="{DD5EBDBE-4226-438C-BB95-5E0AE96C90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208</Words>
  <Application>Microsoft Macintosh PowerPoint</Application>
  <PresentationFormat>Widescreen</PresentationFormat>
  <Paragraphs>39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Office Theme</vt:lpstr>
      <vt:lpstr>Worksheet</vt:lpstr>
      <vt:lpstr>Microsoft Excel Worksheet</vt:lpstr>
      <vt:lpstr>Presentation Title</vt:lpstr>
      <vt:lpstr>PowerPoint Presentation</vt:lpstr>
      <vt:lpstr>Improvement in our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Picture with text sample slide</vt:lpstr>
      <vt:lpstr>PowerPoint Presentation</vt:lpstr>
      <vt:lpstr>PowerPoint Presentation</vt:lpstr>
    </vt:vector>
  </TitlesOfParts>
  <Company>Community College of Rhode Island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Bardsley, Peter</dc:creator>
  <cp:lastModifiedBy>Peckham-Bell, Brendalee</cp:lastModifiedBy>
  <cp:revision>29</cp:revision>
  <dcterms:created xsi:type="dcterms:W3CDTF">2019-10-02T15:45:49Z</dcterms:created>
  <dcterms:modified xsi:type="dcterms:W3CDTF">2023-01-12T17:55:43Z</dcterms:modified>
</cp:coreProperties>
</file>