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</p:sldMasterIdLst>
  <p:notesMasterIdLst>
    <p:notesMasterId r:id="rId16"/>
  </p:notesMasterIdLst>
  <p:sldIdLst>
    <p:sldId id="261" r:id="rId2"/>
    <p:sldId id="312" r:id="rId3"/>
    <p:sldId id="316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04" r:id="rId14"/>
    <p:sldId id="305" r:id="rId15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6B6B"/>
    <a:srgbClr val="264DAE"/>
    <a:srgbClr val="4ADAD7"/>
    <a:srgbClr val="8A8A8A"/>
    <a:srgbClr val="90A3A6"/>
    <a:srgbClr val="435153"/>
    <a:srgbClr val="EDDFF5"/>
    <a:srgbClr val="493B93"/>
    <a:srgbClr val="808080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24" autoAdjust="0"/>
    <p:restoredTop sz="76716" autoAdjust="0"/>
  </p:normalViewPr>
  <p:slideViewPr>
    <p:cSldViewPr snapToGrid="0">
      <p:cViewPr varScale="1">
        <p:scale>
          <a:sx n="67" d="100"/>
          <a:sy n="67" d="100"/>
        </p:scale>
        <p:origin x="-6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33006-993C-46CE-BE81-A42F2D8A6269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2CD79-D36A-4E01-AE1C-064887FE9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72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2CD79-D36A-4E01-AE1C-064887FE95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21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96925" y="244475"/>
            <a:ext cx="5319713" cy="3990975"/>
          </a:xfrm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Verify that after the next</a:t>
            </a:r>
            <a:r>
              <a:rPr lang="en-US" baseline="0" dirty="0" smtClean="0"/>
              <a:t> router reboot the “Data” Technology Package will be Active.</a:t>
            </a:r>
            <a:endParaRPr 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46BAB6-0EDA-48E5-BE9E-3F6EDB0E2A0C}" type="slidenum">
              <a:rPr lang="en-US" smtClean="0"/>
              <a:pPr>
                <a:defRPr/>
              </a:pPr>
              <a:t>11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360589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96925" y="244475"/>
            <a:ext cx="5319713" cy="3990975"/>
          </a:xfrm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Note that there are two ways to disable a Technology Package:</a:t>
            </a:r>
          </a:p>
          <a:p>
            <a:pPr eaLnBrk="1" hangingPunct="1"/>
            <a:endParaRPr lang="en-US" dirty="0" smtClean="0"/>
          </a:p>
          <a:p>
            <a:r>
              <a:rPr lang="en-US" baseline="0" dirty="0" smtClean="0"/>
              <a:t>no license boot module &lt;Model&gt; technology-package &lt;Package&gt;</a:t>
            </a:r>
          </a:p>
          <a:p>
            <a:pPr lvl="4" algn="l"/>
            <a:r>
              <a:rPr lang="en-US" baseline="0" dirty="0" smtClean="0"/>
              <a:t>OR</a:t>
            </a:r>
          </a:p>
          <a:p>
            <a:r>
              <a:rPr lang="en-US" baseline="0" dirty="0" smtClean="0"/>
              <a:t>license boot module &lt;Model&gt; technology-package &lt;Package&gt; disable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006B40-D996-4B1D-8B91-D434DF459C89}" type="slidenum">
              <a:rPr lang="en-US" smtClean="0"/>
              <a:pPr>
                <a:defRPr/>
              </a:pPr>
              <a:t>12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40881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96925" y="244475"/>
            <a:ext cx="5319713" cy="3990975"/>
          </a:xfrm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New section: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46F996-516C-4D0A-A5E2-3FE19D55D6E5}" type="slidenum">
              <a:rPr lang="en-US" smtClean="0"/>
              <a:pPr>
                <a:defRPr/>
              </a:pPr>
              <a:t>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08342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locations to find UDI information on the router</a:t>
            </a:r>
          </a:p>
          <a:p>
            <a:r>
              <a:rPr lang="en-US" baseline="0" dirty="0" smtClean="0"/>
              <a:t>	CLI command:  show license </a:t>
            </a:r>
            <a:r>
              <a:rPr lang="en-US" baseline="0" dirty="0" err="1" smtClean="0"/>
              <a:t>udi</a:t>
            </a:r>
            <a:endParaRPr lang="en-US" baseline="0" dirty="0" smtClean="0"/>
          </a:p>
          <a:p>
            <a:r>
              <a:rPr lang="en-US" baseline="0" dirty="0" smtClean="0"/>
              <a:t>	CLI command:  show version</a:t>
            </a:r>
          </a:p>
          <a:p>
            <a:r>
              <a:rPr lang="en-US" baseline="0" dirty="0" smtClean="0"/>
              <a:t>	On the plastic tab directly attached to the router</a:t>
            </a:r>
          </a:p>
          <a:p>
            <a:r>
              <a:rPr lang="en-US" baseline="0" dirty="0" smtClean="0"/>
              <a:t>This information is needed to purchase upgrades at a later time, transfer licenses, and lookup licenses.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87FEF6-BAC3-48A7-BA55-C8E73EB8EDF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169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96925" y="244475"/>
            <a:ext cx="5319713" cy="3990975"/>
          </a:xfrm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None/>
            </a:pPr>
            <a:r>
              <a:rPr lang="en-US" dirty="0" smtClean="0"/>
              <a:t>Show version now has additional</a:t>
            </a:r>
            <a:r>
              <a:rPr lang="en-US" baseline="0" dirty="0" smtClean="0"/>
              <a:t> </a:t>
            </a:r>
            <a:r>
              <a:rPr lang="en-US" baseline="0" dirty="0" smtClean="0"/>
              <a:t>information pertaining to licensing</a:t>
            </a:r>
            <a:r>
              <a:rPr lang="en-US" baseline="0" dirty="0" smtClean="0"/>
              <a:t>.  Several ways to show this data.</a:t>
            </a:r>
          </a:p>
          <a:p>
            <a:pPr eaLnBrk="1" hangingPunct="1">
              <a:buNone/>
            </a:pPr>
            <a:endParaRPr lang="en-US" baseline="0" dirty="0" smtClean="0"/>
          </a:p>
          <a:p>
            <a:pPr eaLnBrk="1" hangingPunct="1">
              <a:buNone/>
            </a:pPr>
            <a:r>
              <a:rPr lang="en-US" baseline="0" dirty="0" smtClean="0"/>
              <a:t>Allows the identification of: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baseline="0" dirty="0" smtClean="0"/>
              <a:t>Current Technology Package Status.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baseline="0" dirty="0" smtClean="0"/>
              <a:t>Current Technology Package License Type.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baseline="0" dirty="0" smtClean="0"/>
              <a:t>Technology Package License Status at Next Boot.</a:t>
            </a:r>
          </a:p>
          <a:p>
            <a:pPr marL="0" indent="0" eaLnBrk="1" hangingPunct="1">
              <a:buFontTx/>
              <a:buNone/>
            </a:pPr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77ECA8-DC53-4561-AA9F-0547B3169BFB}" type="slidenum">
              <a:rPr lang="en-US" smtClean="0"/>
              <a:pPr>
                <a:defRPr/>
              </a:pPr>
              <a:t>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92231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2713" marR="0" indent="-112713" algn="l" defTabSz="1020763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lang="en-US" dirty="0" smtClean="0"/>
              <a:t>Shows all feature licensing.  Technology &amp; Feature inclusive.</a:t>
            </a:r>
          </a:p>
          <a:p>
            <a:pPr marL="112713" marR="0" indent="-112713" algn="l" defTabSz="1020763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lang="en-US" dirty="0" smtClean="0"/>
              <a:t>First animation:</a:t>
            </a:r>
            <a:r>
              <a:rPr lang="en-US" baseline="0" dirty="0" smtClean="0"/>
              <a:t> ipbasek9 has permanent license, no expiration date</a:t>
            </a:r>
            <a:endParaRPr lang="en-US" dirty="0" smtClean="0"/>
          </a:p>
          <a:p>
            <a:pPr marL="112713" marR="0" indent="-112713" algn="l" defTabSz="1020763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lang="en-US" dirty="0" smtClean="0"/>
              <a:t>Screen below shows that the temporary data Technology License has been used for 18min 59 sec.</a:t>
            </a:r>
          </a:p>
          <a:p>
            <a:pPr marL="112713" marR="0" indent="-112713" algn="l" defTabSz="1020763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lang="en-US" dirty="0" smtClean="0"/>
              <a:t>Other show</a:t>
            </a:r>
            <a:r>
              <a:rPr lang="en-US" baseline="0" dirty="0" smtClean="0"/>
              <a:t> license commands:</a:t>
            </a:r>
          </a:p>
          <a:p>
            <a:pPr marL="569913" marR="0" lvl="1" indent="-112713" algn="l" defTabSz="1020763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lang="en-US" baseline="0" dirty="0" smtClean="0"/>
              <a:t>show license all</a:t>
            </a:r>
          </a:p>
          <a:p>
            <a:pPr marL="569913" marR="0" lvl="1" indent="-112713" algn="l" defTabSz="1020763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lang="en-US" baseline="0" dirty="0" smtClean="0"/>
              <a:t>show license detail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87FEF6-BAC3-48A7-BA55-C8E73EB8EDF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57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4144" y="244476"/>
            <a:ext cx="5205620" cy="3990975"/>
          </a:xfrm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Displays the current</a:t>
            </a:r>
            <a:r>
              <a:rPr lang="en-US" baseline="0" dirty="0" smtClean="0"/>
              <a:t> list of all features on the router &amp; which are enabled.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95FBA7-21FE-4C1B-9B78-617D3F628DE9}" type="slidenum">
              <a:rPr lang="en-US" smtClean="0"/>
              <a:pPr>
                <a:defRPr/>
              </a:pPr>
              <a:t>7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62042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Before</a:t>
            </a:r>
            <a:r>
              <a:rPr lang="en-US" baseline="0" dirty="0" smtClean="0"/>
              <a:t> activating a license (if you want it to be permanent) you need to upload the license (.</a:t>
            </a:r>
            <a:r>
              <a:rPr lang="en-US" baseline="0" dirty="0" err="1" smtClean="0"/>
              <a:t>lic</a:t>
            </a:r>
            <a:r>
              <a:rPr lang="en-US" baseline="0" dirty="0" smtClean="0"/>
              <a:t>) file to flash.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 Enable:  license boot module &lt;Model&gt; technology-package &lt;Package&gt;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 Disable:  no license boot module &lt;Model&gt; technology-package &lt;Package&gt;  OR</a:t>
            </a:r>
          </a:p>
          <a:p>
            <a:r>
              <a:rPr lang="en-US" baseline="0" dirty="0" smtClean="0"/>
              <a:t>	license boot module &lt;Model&gt; technology-package &lt;Package&gt; disable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87FEF6-BAC3-48A7-BA55-C8E73EB8EDF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414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96925" y="244475"/>
            <a:ext cx="5319713" cy="3990975"/>
          </a:xfrm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This command is issued to verify that the Technology Package is not enabled already!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46BAB6-0EDA-48E5-BE9E-3F6EDB0E2A0C}" type="slidenum">
              <a:rPr lang="en-US" smtClean="0"/>
              <a:pPr>
                <a:defRPr/>
              </a:pPr>
              <a:t>9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16814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96925" y="244475"/>
            <a:ext cx="5319713" cy="3990975"/>
          </a:xfrm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Note the output after</a:t>
            </a:r>
            <a:r>
              <a:rPr lang="en-US" baseline="0" dirty="0" smtClean="0"/>
              <a:t> issuing the license boot module command:</a:t>
            </a:r>
          </a:p>
          <a:p>
            <a:pPr eaLnBrk="1" hangingPunct="1"/>
            <a:endParaRPr lang="en-US" baseline="0" dirty="0" smtClean="0"/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baseline="0" dirty="0" smtClean="0"/>
              <a:t>Issue the “write” or “do write” command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baseline="0" dirty="0" smtClean="0"/>
              <a:t>Technology Package will be active after next Router Reboot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baseline="0" dirty="0" smtClean="0"/>
              <a:t>Issue the show version | begin UDI command to verify</a:t>
            </a:r>
            <a:endParaRPr lang="en-U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E83FD4-EE0F-41DC-A1E1-3CA8BE6C4EBB}" type="slidenum">
              <a:rPr lang="en-US" smtClean="0"/>
              <a:pPr>
                <a:defRPr/>
              </a:pPr>
              <a:t>10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59230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6"/>
            <a:ext cx="3657600" cy="384721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5000"/>
              </a:lnSpc>
              <a:spcBef>
                <a:spcPct val="20000"/>
              </a:spcBef>
              <a:spcAft>
                <a:spcPts val="0"/>
              </a:spcAft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20000"/>
              </a:spcBef>
              <a:spcAft>
                <a:spcPts val="0"/>
              </a:spcAft>
              <a:buClr>
                <a:srgbClr val="92D050"/>
              </a:buClr>
              <a:buSzPct val="90000"/>
              <a:buFont typeface="Arial" pitchFamily="34" charset="0"/>
              <a:buNone/>
              <a:tabLst/>
              <a:defRPr/>
            </a:pPr>
            <a:r>
              <a:rPr lang="en-US" dirty="0" smtClean="0"/>
              <a:t>Speaker Name</a:t>
            </a:r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48229"/>
            <a:ext cx="8112125" cy="2907239"/>
          </a:xfrm>
        </p:spPr>
        <p:txBody>
          <a:bodyPr/>
          <a:lstStyle>
            <a:lvl1pPr algn="l" defTabSz="914400" rtl="0" eaLnBrk="1" latinLnBrk="0" hangingPunct="1">
              <a:lnSpc>
                <a:spcPts val="6200"/>
              </a:lnSpc>
              <a:spcBef>
                <a:spcPct val="0"/>
              </a:spcBef>
              <a:buNone/>
              <a:defRPr lang="en-US" sz="5400" b="0" kern="1200" dirty="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pic>
        <p:nvPicPr>
          <p:cNvPr id="44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2068" y="330200"/>
            <a:ext cx="2889136" cy="480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36383" y="4862154"/>
            <a:ext cx="3657600" cy="355482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36382" y="5231003"/>
            <a:ext cx="3657600" cy="297004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339745"/>
            <a:ext cx="4103687" cy="4965700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4984231" y="1416140"/>
            <a:ext cx="3759720" cy="4599033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tx1">
                  <a:lumMod val="20000"/>
                  <a:lumOff val="80000"/>
                </a:schemeClr>
              </a:gs>
              <a:gs pos="47000">
                <a:schemeClr val="bg1"/>
              </a:gs>
              <a:gs pos="100000">
                <a:srgbClr val="EDDFF5"/>
              </a:gs>
            </a:gsLst>
            <a:lin ang="2700000" scaled="1"/>
            <a:tileRect/>
          </a:gra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221224" y="1747683"/>
            <a:ext cx="3236976" cy="1900292"/>
          </a:xfrm>
        </p:spPr>
        <p:txBody>
          <a:bodyPr/>
          <a:lstStyle>
            <a:lvl1pPr marL="114300" indent="-114300">
              <a:buFontTx/>
              <a:buNone/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5310124" y="4876800"/>
            <a:ext cx="3044497" cy="326243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 flipH="1">
            <a:off x="4990141" y="1335313"/>
            <a:ext cx="1" cy="4760687"/>
          </a:xfrm>
          <a:prstGeom prst="line">
            <a:avLst/>
          </a:prstGeom>
          <a:ln w="76200" cap="rnd">
            <a:gradFill>
              <a:gsLst>
                <a:gs pos="0">
                  <a:schemeClr val="tx1"/>
                </a:gs>
                <a:gs pos="50000">
                  <a:schemeClr val="accent4"/>
                </a:gs>
                <a:gs pos="100000">
                  <a:schemeClr val="tx2"/>
                </a:gs>
              </a:gsLst>
              <a:lin ang="1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325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301752"/>
            <a:ext cx="4123944" cy="838200"/>
          </a:xfrm>
        </p:spPr>
        <p:txBody>
          <a:bodyPr vert="horz" lIns="82296" tIns="45720" rIns="82296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lang="en-US" sz="3600" b="0" i="0" u="none" strike="noStrike" kern="1200" cap="none" spc="0" normalizeH="0" baseline="0" dirty="0">
                <a:ln>
                  <a:noFill/>
                </a:ln>
                <a:gradFill flip="none" rotWithShape="1">
                  <a:gsLst>
                    <a:gs pos="16000">
                      <a:schemeClr val="tx2"/>
                    </a:gs>
                    <a:gs pos="100000">
                      <a:srgbClr val="28A7DF"/>
                    </a:gs>
                  </a:gsLst>
                  <a:lin ang="18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Left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19455" y="1600200"/>
            <a:ext cx="4142232" cy="452628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  <a:lvl2pPr marL="406400" indent="0">
              <a:buClr>
                <a:schemeClr val="accent5"/>
              </a:buClr>
              <a:buFontTx/>
              <a:buNone/>
              <a:tabLst/>
              <a:defRPr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</a:t>
            </a:r>
            <a:br>
              <a:rPr lang="en-US" dirty="0" smtClean="0"/>
            </a:br>
            <a:r>
              <a:rPr lang="en-US" dirty="0" smtClean="0"/>
              <a:t>do not italicize; use yellow on the </a:t>
            </a:r>
            <a:br>
              <a:rPr lang="en-US" dirty="0" smtClean="0"/>
            </a:br>
            <a:r>
              <a:rPr lang="en-US" dirty="0" smtClean="0"/>
              <a:t>black template and red for the white template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818888" y="1600200"/>
            <a:ext cx="4005072" cy="452628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  <a:latin typeface="+mj-lt"/>
              </a:defRPr>
            </a:lvl1pPr>
            <a:lvl2pPr marL="406400" indent="0"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None/>
              <a:defRPr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do not italicize; use yellow on the black template and red for the white template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818887" y="301752"/>
            <a:ext cx="3951308" cy="8382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16000">
                      <a:schemeClr val="tx2"/>
                    </a:gs>
                    <a:gs pos="100000">
                      <a:srgbClr val="28A7DF"/>
                    </a:gs>
                  </a:gsLst>
                  <a:lin ang="18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16000">
                      <a:schemeClr val="tx2"/>
                    </a:gs>
                    <a:gs pos="100000">
                      <a:srgbClr val="28A7DF"/>
                    </a:gs>
                  </a:gsLst>
                  <a:lin ang="18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Two Column</a:t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16000">
                      <a:schemeClr val="tx2"/>
                    </a:gs>
                    <a:gs pos="100000">
                      <a:srgbClr val="28A7DF"/>
                    </a:gs>
                  </a:gsLst>
                  <a:lin ang="18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</a:b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16000">
                      <a:schemeClr val="tx2"/>
                    </a:gs>
                    <a:gs pos="100000">
                      <a:srgbClr val="28A7DF"/>
                    </a:gs>
                  </a:gsLst>
                  <a:lin ang="18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Title Right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16000">
                    <a:schemeClr val="tx2"/>
                  </a:gs>
                  <a:gs pos="100000">
                    <a:srgbClr val="28A7DF"/>
                  </a:gs>
                </a:gsLst>
                <a:lin ang="1800000" scaled="0"/>
                <a:tileRect/>
              </a:gra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486587" y="777667"/>
            <a:ext cx="0" cy="5287676"/>
          </a:xfrm>
          <a:prstGeom prst="line">
            <a:avLst/>
          </a:prstGeom>
          <a:ln w="76200" cap="rnd">
            <a:gradFill>
              <a:gsLst>
                <a:gs pos="0">
                  <a:schemeClr val="tx1"/>
                </a:gs>
                <a:gs pos="50000">
                  <a:schemeClr val="accent4"/>
                </a:gs>
                <a:gs pos="100000">
                  <a:schemeClr val="tx2"/>
                </a:gs>
              </a:gsLst>
              <a:lin ang="1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44475" y="1866900"/>
            <a:ext cx="2622550" cy="4391025"/>
          </a:xfrm>
        </p:spPr>
        <p:txBody>
          <a:bodyPr/>
          <a:lstStyle>
            <a:lvl1pPr algn="l" defTabSz="914400" rtl="0" eaLnBrk="1" latinLnBrk="0" hangingPunct="1">
              <a:lnSpc>
                <a:spcPct val="95000"/>
              </a:lnSpc>
              <a:defRPr lang="en-US" sz="2000" kern="1200" dirty="0" smtClean="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1pPr>
            <a:lvl2pPr algn="l" defTabSz="914400" rtl="0" eaLnBrk="1" latinLnBrk="0" hangingPunct="1">
              <a:lnSpc>
                <a:spcPct val="95000"/>
              </a:lnSpc>
              <a:defRPr lang="en-US" sz="1600" kern="1200" dirty="0" smtClean="0">
                <a:solidFill>
                  <a:srgbClr val="435153"/>
                </a:solidFill>
                <a:latin typeface="+mj-lt"/>
                <a:ea typeface="+mn-ea"/>
                <a:cs typeface="Arial" pitchFamily="34" charset="0"/>
              </a:defRPr>
            </a:lvl2pPr>
            <a:lvl3pPr marL="569912" indent="0" algn="l" defTabSz="914400" rtl="0" eaLnBrk="1" latinLnBrk="0" hangingPunct="1">
              <a:lnSpc>
                <a:spcPct val="95000"/>
              </a:lnSpc>
              <a:defRPr lang="en-US" sz="1400" kern="1200" dirty="0" smtClean="0">
                <a:solidFill>
                  <a:srgbClr val="435153"/>
                </a:solidFill>
                <a:latin typeface="+mj-lt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lnSpc>
                <a:spcPct val="95000"/>
              </a:lnSpc>
              <a:defRPr lang="en-US" sz="1200" kern="1200" dirty="0" smtClean="0">
                <a:solidFill>
                  <a:srgbClr val="435153"/>
                </a:solidFill>
                <a:latin typeface="+mj-lt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lnSpc>
                <a:spcPct val="95000"/>
              </a:lnSpc>
              <a:defRPr lang="en-US" sz="1200" kern="1200" dirty="0">
                <a:solidFill>
                  <a:srgbClr val="435153"/>
                </a:solidFill>
                <a:latin typeface="+mj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292474" y="1866900"/>
            <a:ext cx="2593975" cy="4362450"/>
          </a:xfrm>
        </p:spPr>
        <p:txBody>
          <a:bodyPr/>
          <a:lstStyle>
            <a:lvl1pPr algn="l" defTabSz="914400" rtl="0" eaLnBrk="1" latinLnBrk="0" hangingPunct="1">
              <a:lnSpc>
                <a:spcPct val="95000"/>
              </a:lnSpc>
              <a:defRPr lang="en-US" sz="2000" kern="1200" dirty="0" smtClean="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1pPr>
            <a:lvl2pPr algn="l" defTabSz="914400" rtl="0" eaLnBrk="1" latinLnBrk="0" hangingPunct="1">
              <a:lnSpc>
                <a:spcPct val="95000"/>
              </a:lnSpc>
              <a:defRPr lang="en-US" sz="1600" kern="1200" dirty="0" smtClean="0">
                <a:solidFill>
                  <a:srgbClr val="435153"/>
                </a:solidFill>
                <a:latin typeface="+mj-lt"/>
                <a:ea typeface="+mn-ea"/>
                <a:cs typeface="Arial" pitchFamily="34" charset="0"/>
              </a:defRPr>
            </a:lvl2pPr>
            <a:lvl3pPr marL="569912" indent="0" algn="l" defTabSz="914400" rtl="0" eaLnBrk="1" latinLnBrk="0" hangingPunct="1">
              <a:lnSpc>
                <a:spcPct val="95000"/>
              </a:lnSpc>
              <a:defRPr lang="en-US" sz="1400" kern="1200" dirty="0" smtClean="0">
                <a:solidFill>
                  <a:srgbClr val="435153"/>
                </a:solidFill>
                <a:latin typeface="+mj-lt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lnSpc>
                <a:spcPct val="95000"/>
              </a:lnSpc>
              <a:defRPr lang="en-US" sz="1200" kern="1200" dirty="0" smtClean="0">
                <a:solidFill>
                  <a:srgbClr val="435153"/>
                </a:solidFill>
                <a:latin typeface="+mj-lt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lnSpc>
                <a:spcPct val="95000"/>
              </a:lnSpc>
              <a:defRPr lang="en-US" sz="1200" kern="1200" dirty="0">
                <a:solidFill>
                  <a:srgbClr val="435153"/>
                </a:solidFill>
                <a:latin typeface="+mj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275388" y="1866900"/>
            <a:ext cx="2633662" cy="4333875"/>
          </a:xfrm>
        </p:spPr>
        <p:txBody>
          <a:bodyPr/>
          <a:lstStyle>
            <a:lvl1pPr algn="l" defTabSz="914400" rtl="0" eaLnBrk="1" latinLnBrk="0" hangingPunct="1">
              <a:lnSpc>
                <a:spcPct val="95000"/>
              </a:lnSpc>
              <a:defRPr lang="en-US" sz="2000" kern="1200" dirty="0" smtClean="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1pPr>
            <a:lvl2pPr algn="l" defTabSz="914400" rtl="0" eaLnBrk="1" latinLnBrk="0" hangingPunct="1">
              <a:lnSpc>
                <a:spcPct val="95000"/>
              </a:lnSpc>
              <a:defRPr lang="en-US" sz="1600" kern="1200" dirty="0" smtClean="0">
                <a:solidFill>
                  <a:srgbClr val="435153"/>
                </a:solidFill>
                <a:latin typeface="+mj-lt"/>
                <a:ea typeface="+mn-ea"/>
                <a:cs typeface="Arial" pitchFamily="34" charset="0"/>
              </a:defRPr>
            </a:lvl2pPr>
            <a:lvl3pPr marL="569912" indent="0" algn="l" defTabSz="914400" rtl="0" eaLnBrk="1" latinLnBrk="0" hangingPunct="1">
              <a:lnSpc>
                <a:spcPct val="95000"/>
              </a:lnSpc>
              <a:defRPr lang="en-US" sz="1400" kern="1200" dirty="0" smtClean="0">
                <a:solidFill>
                  <a:srgbClr val="435153"/>
                </a:solidFill>
                <a:latin typeface="+mj-lt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lnSpc>
                <a:spcPct val="95000"/>
              </a:lnSpc>
              <a:defRPr lang="en-US" sz="1200" kern="1200" dirty="0" smtClean="0">
                <a:solidFill>
                  <a:srgbClr val="435153"/>
                </a:solidFill>
                <a:latin typeface="+mj-lt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lnSpc>
                <a:spcPct val="95000"/>
              </a:lnSpc>
              <a:defRPr lang="en-US" sz="1200" kern="1200" dirty="0">
                <a:solidFill>
                  <a:srgbClr val="435153"/>
                </a:solidFill>
                <a:latin typeface="+mj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ext Placeholder 20"/>
          <p:cNvSpPr>
            <a:spLocks noGrp="1" noChangeAspect="1"/>
          </p:cNvSpPr>
          <p:nvPr>
            <p:ph type="body" sz="quarter" idx="17"/>
          </p:nvPr>
        </p:nvSpPr>
        <p:spPr>
          <a:xfrm>
            <a:off x="219456" y="319099"/>
            <a:ext cx="2670048" cy="1200329"/>
          </a:xfrm>
        </p:spPr>
        <p:txBody>
          <a:bodyPr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0" normalizeH="0" baseline="0" dirty="0" smtClean="0">
                <a:ln>
                  <a:noFill/>
                </a:ln>
                <a:gradFill flip="none" rotWithShape="1">
                  <a:gsLst>
                    <a:gs pos="16000">
                      <a:schemeClr val="tx2"/>
                    </a:gs>
                    <a:gs pos="100000">
                      <a:srgbClr val="28A7DF"/>
                    </a:gs>
                  </a:gsLst>
                  <a:lin ang="18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3255264" y="319099"/>
            <a:ext cx="2670048" cy="1200329"/>
          </a:xfrm>
        </p:spPr>
        <p:txBody>
          <a:bodyPr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0" normalizeH="0" baseline="0" dirty="0" smtClean="0">
                <a:ln>
                  <a:noFill/>
                </a:ln>
                <a:gradFill flip="none" rotWithShape="1">
                  <a:gsLst>
                    <a:gs pos="16000">
                      <a:schemeClr val="tx2"/>
                    </a:gs>
                    <a:gs pos="100000">
                      <a:srgbClr val="28A7DF"/>
                    </a:gs>
                  </a:gsLst>
                  <a:lin ang="18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0"/>
          <p:cNvSpPr>
            <a:spLocks noGrp="1" noChangeAspect="1"/>
          </p:cNvSpPr>
          <p:nvPr>
            <p:ph type="body" sz="quarter" idx="19"/>
          </p:nvPr>
        </p:nvSpPr>
        <p:spPr>
          <a:xfrm>
            <a:off x="6247902" y="319099"/>
            <a:ext cx="2670048" cy="1200329"/>
          </a:xfrm>
        </p:spPr>
        <p:txBody>
          <a:bodyPr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0" normalizeH="0" baseline="0" dirty="0" smtClean="0">
                <a:ln>
                  <a:noFill/>
                </a:ln>
                <a:gradFill flip="none" rotWithShape="1">
                  <a:gsLst>
                    <a:gs pos="16000">
                      <a:schemeClr val="tx2"/>
                    </a:gs>
                    <a:gs pos="100000">
                      <a:srgbClr val="28A7DF"/>
                    </a:gs>
                  </a:gsLst>
                  <a:lin ang="18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082817" y="869003"/>
            <a:ext cx="0" cy="5287676"/>
          </a:xfrm>
          <a:prstGeom prst="line">
            <a:avLst/>
          </a:prstGeom>
          <a:ln w="76200" cap="rnd">
            <a:gradFill>
              <a:gsLst>
                <a:gs pos="0">
                  <a:schemeClr val="tx1"/>
                </a:gs>
                <a:gs pos="50000">
                  <a:schemeClr val="accent4"/>
                </a:gs>
                <a:gs pos="100000">
                  <a:schemeClr val="tx2"/>
                </a:gs>
              </a:gsLst>
              <a:lin ang="1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6083084" y="869003"/>
            <a:ext cx="0" cy="5287676"/>
          </a:xfrm>
          <a:prstGeom prst="line">
            <a:avLst/>
          </a:prstGeom>
          <a:ln w="76200" cap="rnd">
            <a:gradFill>
              <a:gsLst>
                <a:gs pos="0">
                  <a:schemeClr val="tx1"/>
                </a:gs>
                <a:gs pos="50000">
                  <a:schemeClr val="accent4"/>
                </a:gs>
                <a:gs pos="100000">
                  <a:schemeClr val="tx2"/>
                </a:gs>
              </a:gsLst>
              <a:lin ang="1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246972" y="439710"/>
            <a:ext cx="8567244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lang="en-US" sz="3600" b="0" i="0" u="none" strike="noStrike" kern="1200" cap="none" spc="0" normalizeH="0" baseline="0" dirty="0">
                <a:ln>
                  <a:noFill/>
                </a:ln>
                <a:gradFill flip="none" rotWithShape="1">
                  <a:gsLst>
                    <a:gs pos="16000">
                      <a:schemeClr val="tx2"/>
                    </a:gs>
                    <a:gs pos="100000">
                      <a:srgbClr val="28A7DF"/>
                    </a:gs>
                  </a:gsLst>
                  <a:lin ang="18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359764" y="1476375"/>
            <a:ext cx="8439461" cy="4305300"/>
          </a:xfrm>
        </p:spPr>
        <p:txBody>
          <a:bodyPr anchor="ctr" anchorCtr="1"/>
          <a:lstStyle>
            <a:lvl1pPr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9466" y="6062114"/>
            <a:ext cx="7461250" cy="276999"/>
          </a:xfrm>
        </p:spPr>
        <p:txBody>
          <a:bodyPr wrap="square" anchor="b" anchorCtr="0">
            <a:sp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200">
                <a:solidFill>
                  <a:srgbClr val="435153"/>
                </a:solidFill>
                <a:latin typeface="+mj-lt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12 Points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5430244"/>
            <a:ext cx="8558698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lang="en-US" sz="3600" b="0" i="0" u="none" strike="noStrike" kern="1200" cap="none" spc="0" normalizeH="0" baseline="0" dirty="0">
                <a:ln>
                  <a:noFill/>
                </a:ln>
                <a:gradFill flip="none" rotWithShape="1">
                  <a:gsLst>
                    <a:gs pos="16000">
                      <a:schemeClr val="tx2"/>
                    </a:gs>
                    <a:gs pos="100000">
                      <a:srgbClr val="28A7DF"/>
                    </a:gs>
                  </a:gsLst>
                  <a:lin ang="18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46888" y="1600200"/>
            <a:ext cx="4005072" cy="3749040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400" baseline="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Simple text goes here and can wrap to accommodate more lines of information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873752" y="1947672"/>
            <a:ext cx="3429000" cy="2990088"/>
          </a:xfrm>
        </p:spPr>
        <p:txBody>
          <a:bodyPr anchor="ctr" anchorCtr="1"/>
          <a:lstStyle>
            <a:lvl1pPr algn="ctr">
              <a:buFontTx/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5430244"/>
            <a:ext cx="8558698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lang="en-US" sz="3600" b="0" i="0" u="none" strike="noStrike" kern="1200" cap="none" spc="0" normalizeH="0" baseline="0" dirty="0">
                <a:ln>
                  <a:noFill/>
                </a:ln>
                <a:gradFill flip="none" rotWithShape="1">
                  <a:gsLst>
                    <a:gs pos="16000">
                      <a:schemeClr val="tx2"/>
                    </a:gs>
                    <a:gs pos="100000">
                      <a:srgbClr val="28A7DF"/>
                    </a:gs>
                  </a:gsLst>
                  <a:lin ang="18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3776" y="5852160"/>
            <a:ext cx="8112126" cy="38417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493B93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9456" y="649224"/>
            <a:ext cx="8112125" cy="4480560"/>
          </a:xfrm>
        </p:spPr>
        <p:txBody>
          <a:bodyPr/>
          <a:lstStyle>
            <a:lvl1pPr marL="236538" indent="-236538" algn="l" defTabSz="914400" rtl="0" eaLnBrk="1" latinLnBrk="0" hangingPunct="1">
              <a:lnSpc>
                <a:spcPts val="52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None/>
              <a:defRPr kumimoji="0" lang="en-US" sz="5400" b="0" i="0" u="none" strike="noStrike" kern="1200" cap="none" spc="0" normalizeH="0" baseline="0" dirty="0">
                <a:ln>
                  <a:noFill/>
                </a:ln>
                <a:gradFill flip="none" rotWithShape="1">
                  <a:gsLst>
                    <a:gs pos="16000">
                      <a:srgbClr val="6B308D">
                        <a:lumMod val="80000"/>
                        <a:lumOff val="20000"/>
                      </a:srgbClr>
                    </a:gs>
                    <a:gs pos="100000">
                      <a:srgbClr val="28A7DF"/>
                    </a:gs>
                  </a:gsLst>
                  <a:lin ang="18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“Format large quotes using this slide layout. Be sure to cite your source below.”</a:t>
            </a:r>
            <a:endParaRPr lang="en-US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rgbClr val="FFFFFF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7744" y="484632"/>
            <a:ext cx="8755128" cy="4372131"/>
          </a:xfrm>
        </p:spPr>
        <p:txBody>
          <a:bodyPr anchor="b" anchorCtr="0"/>
          <a:lstStyle>
            <a:lvl1pPr marL="228600" indent="-228600">
              <a:buFont typeface="Arial" pitchFamily="34" charset="0"/>
              <a:buChar char="“"/>
              <a:defRPr sz="600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Format large quotes using this slide layout. Be sure to cite your source below.”</a:t>
            </a:r>
            <a:endParaRPr lang="en-US" dirty="0"/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</a:t>
            </a:r>
            <a:r>
              <a:rPr lang="en-US" sz="600" dirty="0" smtClean="0">
                <a:solidFill>
                  <a:schemeClr val="bg1"/>
                </a:solidFill>
                <a:latin typeface="+mj-lt"/>
              </a:rPr>
              <a:t>Public</a:t>
            </a:r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0248" y="5358903"/>
            <a:ext cx="8574685" cy="61436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21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FFFFFF"/>
                </a:solidFill>
                <a:latin typeface="+mj-lt"/>
              </a:rPr>
              <a:t>© 2013 Cisco and/or its affiliates. All rights reserved.</a:t>
            </a:r>
            <a:endParaRPr lang="en-US" sz="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2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1918741"/>
            <a:ext cx="4117446" cy="3020518"/>
          </a:xfrm>
        </p:spPr>
        <p:txBody>
          <a:bodyPr vert="horz" lIns="82296" tIns="45720" rIns="82296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kumimoji="0" lang="en-US" sz="5400" b="0" i="0" u="none" strike="noStrike" kern="1200" cap="none" spc="0" normalizeH="0" baseline="0" dirty="0">
                <a:ln>
                  <a:noFill/>
                </a:ln>
                <a:gradFill flip="none" rotWithShape="1">
                  <a:gsLst>
                    <a:gs pos="16000">
                      <a:srgbClr val="6B308D">
                        <a:lumMod val="80000"/>
                        <a:lumOff val="20000"/>
                      </a:srgbClr>
                    </a:gs>
                    <a:gs pos="100000">
                      <a:srgbClr val="28A7DF"/>
                    </a:gs>
                  </a:gsLst>
                  <a:lin ang="18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Telling Shared Experiences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2519" y="777667"/>
            <a:ext cx="3895344" cy="5287676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lang="en-US" sz="2000" kern="1200" dirty="0">
                <a:solidFill>
                  <a:srgbClr val="493B93"/>
                </a:solidFill>
                <a:latin typeface="+mj-lt"/>
                <a:ea typeface="+mn-ea"/>
                <a:cs typeface="+mn-cs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lv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rgbClr val="435153"/>
              </a:buClr>
              <a:buFont typeface="Arial" pitchFamily="34" charset="0"/>
              <a:buNone/>
            </a:pPr>
            <a:r>
              <a:rPr lang="en-US" dirty="0" smtClean="0"/>
              <a:t>Tell your story here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486587" y="777667"/>
            <a:ext cx="0" cy="5287676"/>
          </a:xfrm>
          <a:prstGeom prst="line">
            <a:avLst/>
          </a:prstGeom>
          <a:ln w="76200" cap="rnd">
            <a:gradFill>
              <a:gsLst>
                <a:gs pos="0">
                  <a:schemeClr val="tx1"/>
                </a:gs>
                <a:gs pos="50000">
                  <a:schemeClr val="accent4"/>
                </a:gs>
                <a:gs pos="100000">
                  <a:schemeClr val="tx2"/>
                </a:gs>
              </a:gsLst>
              <a:lin ang="1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1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1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2" y="4464066"/>
            <a:ext cx="3657600" cy="384721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95000"/>
              </a:lnSpc>
              <a:spcBef>
                <a:spcPct val="20000"/>
              </a:spcBef>
              <a:spcAft>
                <a:spcPts val="0"/>
              </a:spcAft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20000"/>
              </a:spcBef>
              <a:spcAft>
                <a:spcPts val="0"/>
              </a:spcAft>
              <a:buClr>
                <a:srgbClr val="92D050"/>
              </a:buClr>
              <a:buSzPct val="90000"/>
              <a:buFont typeface="Arial" pitchFamily="34" charset="0"/>
              <a:buNone/>
              <a:tabLst/>
              <a:defRPr/>
            </a:pPr>
            <a:r>
              <a:rPr lang="en-US" dirty="0" smtClean="0"/>
              <a:t>Speaker Name</a:t>
            </a:r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48229"/>
            <a:ext cx="8112125" cy="2907239"/>
          </a:xfrm>
        </p:spPr>
        <p:txBody>
          <a:bodyPr/>
          <a:lstStyle>
            <a:lvl1pPr algn="l" defTabSz="914400" rtl="0" eaLnBrk="1" latinLnBrk="0" hangingPunct="1">
              <a:lnSpc>
                <a:spcPts val="6200"/>
              </a:lnSpc>
              <a:spcBef>
                <a:spcPct val="0"/>
              </a:spcBef>
              <a:buNone/>
              <a:defRPr lang="en-US" sz="5400" b="0" kern="1200" dirty="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pic>
        <p:nvPicPr>
          <p:cNvPr id="44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2068" y="330200"/>
            <a:ext cx="2889136" cy="480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36383" y="4862154"/>
            <a:ext cx="3657600" cy="355482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36382" y="5231003"/>
            <a:ext cx="3657600" cy="297004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4772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279392"/>
            <a:ext cx="4684867" cy="38417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kumimoji="0" lang="en-US" sz="2000" b="0" i="0" u="none" strike="noStrike" kern="1200" cap="none" spc="0" normalizeH="0" baseline="0" dirty="0">
                <a:ln>
                  <a:noFill/>
                </a:ln>
                <a:solidFill>
                  <a:srgbClr val="493B93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8693" y="3282696"/>
            <a:ext cx="4712557" cy="1022350"/>
          </a:xfrm>
        </p:spPr>
        <p:txBody>
          <a:bodyPr vert="horz" lIns="82296" tIns="45720" rIns="82296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6000" b="0" kern="1200" spc="0" dirty="0">
                <a:gradFill flip="none" rotWithShape="1">
                  <a:gsLst>
                    <a:gs pos="16000">
                      <a:srgbClr val="6B308D">
                        <a:lumMod val="80000"/>
                        <a:lumOff val="20000"/>
                      </a:srgbClr>
                    </a:gs>
                    <a:gs pos="100000">
                      <a:srgbClr val="28A7DF"/>
                    </a:gs>
                  </a:gsLst>
                  <a:lin ang="1800000" scaled="0"/>
                  <a:tileRect/>
                </a:gradFill>
                <a:latin typeface="+mj-lt"/>
                <a:ea typeface="+mj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</a:pPr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rgbClr val="FFFFFF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 hasCustomPrompt="1"/>
          </p:nvPr>
        </p:nvSpPr>
        <p:spPr>
          <a:xfrm>
            <a:off x="5540375" y="1917700"/>
            <a:ext cx="2676525" cy="2889250"/>
          </a:xfrm>
        </p:spPr>
        <p:txBody>
          <a:bodyPr anchor="ctr" anchorCtr="1"/>
          <a:lstStyle>
            <a:lvl1pPr algn="ctr">
              <a:buFontTx/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891875" y="795528"/>
            <a:ext cx="5349240" cy="400507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1891874" y="4794352"/>
            <a:ext cx="5347552" cy="9963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1900238" y="795528"/>
            <a:ext cx="5329238" cy="4005072"/>
          </a:xfrm>
          <a:solidFill>
            <a:schemeClr val="bg1">
              <a:alpha val="30000"/>
            </a:schemeClr>
          </a:solidFill>
          <a:ln>
            <a:solidFill>
              <a:srgbClr val="FFFFFF"/>
            </a:solidFill>
          </a:ln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65871" y="4873438"/>
            <a:ext cx="5074070" cy="838200"/>
          </a:xfrm>
        </p:spPr>
        <p:txBody>
          <a:bodyPr anchor="ctr"/>
          <a:lstStyle>
            <a:lvl1pPr>
              <a:defRPr sz="26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5"/>
          <p:cNvSpPr>
            <a:spLocks noChangeArrowheads="1"/>
          </p:cNvSpPr>
          <p:nvPr userDrawn="1"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</a:t>
            </a:r>
            <a:r>
              <a:rPr lang="en-US" sz="600" dirty="0" smtClean="0">
                <a:solidFill>
                  <a:schemeClr val="bg1"/>
                </a:solidFill>
                <a:latin typeface="+mj-lt"/>
              </a:rPr>
              <a:t>Public</a:t>
            </a:r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FFFFFF"/>
                </a:solidFill>
                <a:latin typeface="+mj-lt"/>
              </a:rPr>
              <a:t>© 2013 Cisco and/or its affiliates. All rights reserved.</a:t>
            </a:r>
            <a:endParaRPr lang="en-US" sz="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mall photo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338328" y="310896"/>
            <a:ext cx="3273552" cy="245973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38328" y="310896"/>
            <a:ext cx="3273552" cy="2459736"/>
          </a:xfrm>
          <a:solidFill>
            <a:schemeClr val="bg1">
              <a:alpha val="30000"/>
            </a:schemeClr>
          </a:solidFill>
          <a:ln>
            <a:solidFill>
              <a:srgbClr val="FFFFFF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29703" y="3429000"/>
            <a:ext cx="7009298" cy="1421928"/>
          </a:xfrm>
        </p:spPr>
        <p:txBody>
          <a:bodyPr anchor="t">
            <a:sp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Large photo </a:t>
            </a:r>
            <a:br>
              <a:rPr lang="en-US" dirty="0" smtClean="0"/>
            </a:br>
            <a:r>
              <a:rPr lang="en-US" dirty="0" smtClean="0"/>
              <a:t>caption here.</a:t>
            </a: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</a:t>
            </a:r>
            <a:r>
              <a:rPr lang="en-US" sz="600" dirty="0" smtClean="0">
                <a:solidFill>
                  <a:schemeClr val="bg1"/>
                </a:solidFill>
                <a:latin typeface="+mj-lt"/>
              </a:rPr>
              <a:t>Public</a:t>
            </a:r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FFFFFF"/>
                </a:solidFill>
                <a:latin typeface="+mj-lt"/>
              </a:rPr>
              <a:t>© 2013 Cisco and/or its affiliates. All rights reserved.</a:t>
            </a:r>
            <a:endParaRPr lang="en-US" sz="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rait photo_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4992624" y="859536"/>
            <a:ext cx="3630168" cy="50292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4992624" y="859536"/>
            <a:ext cx="3630168" cy="5029200"/>
          </a:xfrm>
          <a:solidFill>
            <a:schemeClr val="bg1">
              <a:alpha val="30000"/>
            </a:schemeClr>
          </a:solidFill>
          <a:ln>
            <a:solidFill>
              <a:srgbClr val="FFFFFF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728972"/>
            <a:ext cx="4349918" cy="1089529"/>
          </a:xfrm>
        </p:spPr>
        <p:txBody>
          <a:bodyPr anchor="t">
            <a:spAutoFit/>
          </a:bodyPr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</a:t>
            </a:r>
            <a:r>
              <a:rPr lang="en-US" sz="600" dirty="0" smtClean="0">
                <a:solidFill>
                  <a:schemeClr val="bg1"/>
                </a:solidFill>
                <a:latin typeface="+mj-lt"/>
              </a:rPr>
              <a:t>Public</a:t>
            </a:r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FFFFFF"/>
                </a:solidFill>
                <a:latin typeface="+mj-lt"/>
              </a:rPr>
              <a:t>© 2013 Cisco and/or its affiliates. All rights reserved.</a:t>
            </a:r>
            <a:endParaRPr lang="en-US" sz="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ulti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3668713" y="311149"/>
            <a:ext cx="3268136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3668989" y="311149"/>
            <a:ext cx="3267861" cy="2660652"/>
          </a:xfrm>
          <a:solidFill>
            <a:schemeClr val="bg1">
              <a:alpha val="30000"/>
            </a:schemeClr>
          </a:solidFill>
          <a:ln>
            <a:solidFill>
              <a:srgbClr val="FFFFFF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34963" y="311149"/>
            <a:ext cx="3258612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20824" y="311149"/>
            <a:ext cx="3272751" cy="2660652"/>
          </a:xfrm>
          <a:solidFill>
            <a:schemeClr val="bg1">
              <a:alpha val="30000"/>
            </a:schemeClr>
          </a:solidFill>
          <a:ln>
            <a:solidFill>
              <a:srgbClr val="FFFFFF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7011988" y="311149"/>
            <a:ext cx="1806574" cy="13081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 hasCustomPrompt="1"/>
          </p:nvPr>
        </p:nvSpPr>
        <p:spPr>
          <a:xfrm>
            <a:off x="7011988" y="311149"/>
            <a:ext cx="1806573" cy="1308101"/>
          </a:xfrm>
          <a:solidFill>
            <a:schemeClr val="bg1">
              <a:alpha val="30000"/>
            </a:schemeClr>
          </a:solidFill>
          <a:ln>
            <a:solidFill>
              <a:srgbClr val="FFFFFF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334963" y="3028951"/>
            <a:ext cx="2501965" cy="34589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320824" y="3028951"/>
            <a:ext cx="2516104" cy="3458934"/>
          </a:xfrm>
          <a:solidFill>
            <a:schemeClr val="bg1">
              <a:alpha val="30000"/>
            </a:schemeClr>
          </a:solidFill>
          <a:ln>
            <a:solidFill>
              <a:srgbClr val="FFFFFF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2911476" y="3028951"/>
            <a:ext cx="4025374" cy="34589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 hasCustomPrompt="1"/>
          </p:nvPr>
        </p:nvSpPr>
        <p:spPr>
          <a:xfrm>
            <a:off x="2908334" y="3028951"/>
            <a:ext cx="4028516" cy="3458934"/>
          </a:xfrm>
          <a:solidFill>
            <a:schemeClr val="bg1">
              <a:alpha val="30000"/>
            </a:schemeClr>
          </a:solidFill>
          <a:ln>
            <a:solidFill>
              <a:srgbClr val="FFFFFF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7011988" y="1683657"/>
            <a:ext cx="1806574" cy="344215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7011988" y="1676400"/>
            <a:ext cx="1806573" cy="3449410"/>
          </a:xfrm>
          <a:solidFill>
            <a:schemeClr val="bg1">
              <a:alpha val="30000"/>
            </a:schemeClr>
          </a:solidFill>
          <a:ln>
            <a:solidFill>
              <a:srgbClr val="FFFFFF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7011988" y="5182960"/>
            <a:ext cx="1806574" cy="130492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 hasCustomPrompt="1"/>
          </p:nvPr>
        </p:nvSpPr>
        <p:spPr>
          <a:xfrm>
            <a:off x="7011988" y="5182960"/>
            <a:ext cx="1806573" cy="1304925"/>
          </a:xfrm>
          <a:solidFill>
            <a:schemeClr val="bg1">
              <a:alpha val="30000"/>
            </a:schemeClr>
          </a:solidFill>
          <a:ln>
            <a:solidFill>
              <a:srgbClr val="FFFFFF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18" name="Rectangle 5"/>
          <p:cNvSpPr>
            <a:spLocks noChangeArrowheads="1"/>
          </p:cNvSpPr>
          <p:nvPr userDrawn="1"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</a:t>
            </a:r>
            <a:r>
              <a:rPr lang="en-US" sz="600" dirty="0" smtClean="0">
                <a:solidFill>
                  <a:schemeClr val="bg1"/>
                </a:solidFill>
                <a:latin typeface="+mj-lt"/>
              </a:rPr>
              <a:t>Public</a:t>
            </a:r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FFFFFF"/>
                </a:solidFill>
                <a:latin typeface="+mj-lt"/>
              </a:rPr>
              <a:t>© 2013 Cisco and/or its affiliates. All rights reserved.</a:t>
            </a:r>
            <a:endParaRPr lang="en-US" sz="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1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photo with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8328" y="310896"/>
            <a:ext cx="8476488" cy="607539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33375" y="339924"/>
            <a:ext cx="8474869" cy="6054185"/>
          </a:xfrm>
          <a:ln>
            <a:solidFill>
              <a:srgbClr val="FFFFFF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baseline="0" dirty="0">
                <a:solidFill>
                  <a:srgbClr val="5465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Photo placeholder</a:t>
            </a:r>
            <a:endParaRPr lang="en-US" dirty="0"/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ltGray">
          <a:xfrm>
            <a:off x="7983399" y="6584512"/>
            <a:ext cx="59225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marL="0" algn="r" defTabSz="814388" rtl="0" eaLnBrk="1" latinLnBrk="0" hangingPunct="1">
              <a:lnSpc>
                <a:spcPct val="100000"/>
              </a:lnSpc>
            </a:pPr>
            <a:r>
              <a:rPr lang="en-US" sz="600" kern="1200" dirty="0">
                <a:solidFill>
                  <a:srgbClr val="808080"/>
                </a:solidFill>
                <a:latin typeface="+mj-lt"/>
                <a:ea typeface="+mn-ea"/>
                <a:cs typeface="+mn-cs"/>
              </a:rPr>
              <a:t>Cisco </a:t>
            </a:r>
            <a:r>
              <a:rPr lang="en-US" sz="600" kern="1200" dirty="0" smtClean="0">
                <a:solidFill>
                  <a:srgbClr val="808080"/>
                </a:solidFill>
                <a:latin typeface="+mj-lt"/>
                <a:ea typeface="+mn-ea"/>
                <a:cs typeface="+mn-cs"/>
              </a:rPr>
              <a:t>Public</a:t>
            </a:r>
            <a:endParaRPr lang="en-US" sz="600" kern="1200" dirty="0">
              <a:solidFill>
                <a:srgbClr val="80808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808080"/>
                </a:solidFill>
                <a:latin typeface="+mj-lt"/>
              </a:rPr>
              <a:t>© 2013 Cisco and/or its affiliates. All rights reserved.</a:t>
            </a:r>
            <a:endParaRPr lang="en-US" sz="600" dirty="0">
              <a:solidFill>
                <a:srgbClr val="808080"/>
              </a:solidFill>
              <a:latin typeface="+mj-lt"/>
            </a:endParaRP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80808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808080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375" y="6380780"/>
            <a:ext cx="8477250" cy="16047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-91440" y="-91440"/>
            <a:ext cx="9326880" cy="7040880"/>
          </a:xfrm>
        </p:spPr>
        <p:txBody>
          <a:bodyPr anchor="ctr" anchorCtr="1">
            <a:noAutofit/>
          </a:bodyPr>
          <a:lstStyle>
            <a:lvl1pPr algn="ctr"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Full bleed image placeholder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ndar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" name="Media Placeholder 20"/>
          <p:cNvSpPr>
            <a:spLocks noGrp="1"/>
          </p:cNvSpPr>
          <p:nvPr>
            <p:ph type="media" sz="quarter" idx="10" hasCustomPrompt="1"/>
          </p:nvPr>
        </p:nvSpPr>
        <p:spPr>
          <a:xfrm>
            <a:off x="2642616" y="777240"/>
            <a:ext cx="5897880" cy="4425696"/>
          </a:xfrm>
          <a:solidFill>
            <a:srgbClr val="000000"/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video</a:t>
            </a:r>
            <a:endParaRPr lang="en-US" dirty="0"/>
          </a:p>
        </p:txBody>
      </p:sp>
      <p:pic>
        <p:nvPicPr>
          <p:cNvPr id="23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148" y="6042098"/>
            <a:ext cx="2889136" cy="480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87" y="-1587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3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6"/>
            <a:ext cx="8110728" cy="384175"/>
          </a:xfr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normAutofit/>
          </a:bodyPr>
          <a:lstStyle>
            <a:lvl1pPr marL="0" indent="0" algn="l">
              <a:buNone/>
              <a:defRPr lang="en-US" sz="2000" kern="1200" dirty="0">
                <a:solidFill>
                  <a:srgbClr val="493B93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48229"/>
            <a:ext cx="8112125" cy="2907239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6000" b="0" kern="1200" spc="0" dirty="0">
                <a:gradFill flip="none" rotWithShape="1">
                  <a:gsLst>
                    <a:gs pos="16000">
                      <a:srgbClr val="6B308D">
                        <a:lumMod val="80000"/>
                        <a:lumOff val="20000"/>
                      </a:srgbClr>
                    </a:gs>
                    <a:gs pos="100000">
                      <a:srgbClr val="28A7DF"/>
                    </a:gs>
                  </a:gsLst>
                  <a:lin ang="1800000" scaled="0"/>
                  <a:tileRect/>
                </a:gra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Presentation </a:t>
            </a:r>
            <a:br>
              <a:rPr lang="en-US" dirty="0" smtClean="0"/>
            </a:br>
            <a:r>
              <a:rPr lang="en-US" dirty="0" smtClean="0"/>
              <a:t>Title Goes Here</a:t>
            </a:r>
            <a:endParaRPr lang="en-US" dirty="0"/>
          </a:p>
        </p:txBody>
      </p:sp>
      <p:pic>
        <p:nvPicPr>
          <p:cNvPr id="51" name="Picture 4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053" y="325971"/>
            <a:ext cx="2920207" cy="485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36382" y="4862154"/>
            <a:ext cx="8110728" cy="355482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>
                <a:solidFill>
                  <a:srgbClr val="493B93"/>
                </a:solidFill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36381" y="5231003"/>
            <a:ext cx="8110728" cy="297004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400">
                <a:solidFill>
                  <a:srgbClr val="493B93"/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ltGray">
          <a:xfrm>
            <a:off x="7983399" y="6584512"/>
            <a:ext cx="59225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marL="0" algn="r" defTabSz="814388" rtl="0" eaLnBrk="1" latinLnBrk="0" hangingPunct="1">
              <a:lnSpc>
                <a:spcPct val="100000"/>
              </a:lnSpc>
            </a:pPr>
            <a:r>
              <a:rPr lang="en-US" sz="600" kern="1200" dirty="0">
                <a:solidFill>
                  <a:srgbClr val="808080"/>
                </a:solidFill>
                <a:latin typeface="+mj-lt"/>
                <a:ea typeface="+mn-ea"/>
                <a:cs typeface="+mn-cs"/>
              </a:rPr>
              <a:t>Cisco </a:t>
            </a:r>
            <a:r>
              <a:rPr lang="en-US" sz="600" kern="1200" dirty="0" smtClean="0">
                <a:solidFill>
                  <a:srgbClr val="808080"/>
                </a:solidFill>
                <a:latin typeface="+mj-lt"/>
                <a:ea typeface="+mn-ea"/>
                <a:cs typeface="+mn-cs"/>
              </a:rPr>
              <a:t>Public</a:t>
            </a:r>
            <a:endParaRPr lang="en-US" sz="600" kern="1200" dirty="0">
              <a:solidFill>
                <a:srgbClr val="80808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808080"/>
                </a:solidFill>
                <a:latin typeface="+mj-lt"/>
              </a:rPr>
              <a:t>© 2013 Cisco and/or its affiliates. All rights reserved.</a:t>
            </a:r>
            <a:endParaRPr lang="en-US" sz="600" dirty="0">
              <a:solidFill>
                <a:srgbClr val="808080"/>
              </a:solidFill>
              <a:latin typeface="+mj-lt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80808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808080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87" y="-1587"/>
            <a:ext cx="9144000" cy="6858000"/>
          </a:xfrm>
          <a:prstGeom prst="rect">
            <a:avLst/>
          </a:prstGeom>
        </p:spPr>
      </p:pic>
      <p:sp>
        <p:nvSpPr>
          <p:cNvPr id="20" name="Rectangle 19"/>
          <p:cNvSpPr>
            <a:spLocks noChangeArrowheads="1"/>
          </p:cNvSpPr>
          <p:nvPr/>
        </p:nvSpPr>
        <p:spPr bwMode="black">
          <a:xfrm>
            <a:off x="4373702" y="5844550"/>
            <a:ext cx="41443" cy="1570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black">
          <a:xfrm>
            <a:off x="4615130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4200221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3" name="Freeform 22"/>
          <p:cNvSpPr>
            <a:spLocks noEditPoints="1"/>
          </p:cNvSpPr>
          <p:nvPr userDrawn="1"/>
        </p:nvSpPr>
        <p:spPr bwMode="black">
          <a:xfrm>
            <a:off x="4778491" y="5840202"/>
            <a:ext cx="164807" cy="165712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4468634" y="5840202"/>
            <a:ext cx="107462" cy="165712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4117817" y="5654198"/>
            <a:ext cx="39033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4227206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4334669" y="5525687"/>
            <a:ext cx="39033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4444058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4551038" y="5654198"/>
            <a:ext cx="41443" cy="80682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4660428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4769818" y="5525687"/>
            <a:ext cx="39515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black">
          <a:xfrm>
            <a:off x="4877279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black">
          <a:xfrm>
            <a:off x="4986669" y="5654198"/>
            <a:ext cx="39515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3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5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blue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87" y="-1587"/>
            <a:ext cx="9144000" cy="6858000"/>
          </a:xfrm>
          <a:prstGeom prst="rect">
            <a:avLst/>
          </a:prstGeom>
        </p:spPr>
      </p:pic>
      <p:sp>
        <p:nvSpPr>
          <p:cNvPr id="34" name="TextBox 33"/>
          <p:cNvSpPr txBox="1"/>
          <p:nvPr userDrawn="1"/>
        </p:nvSpPr>
        <p:spPr>
          <a:xfrm>
            <a:off x="644691" y="3060488"/>
            <a:ext cx="2437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+mj-lt"/>
              </a:rPr>
              <a:t>Thank you.</a:t>
            </a:r>
            <a:endParaRPr lang="en-US" sz="36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9746" y="3078070"/>
            <a:ext cx="3669899" cy="610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black">
          <a:xfrm>
            <a:off x="4373702" y="5844550"/>
            <a:ext cx="41443" cy="1570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black">
          <a:xfrm>
            <a:off x="4615130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black">
          <a:xfrm>
            <a:off x="4200221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7" name="Freeform 6"/>
          <p:cNvSpPr>
            <a:spLocks noEditPoints="1"/>
          </p:cNvSpPr>
          <p:nvPr userDrawn="1"/>
        </p:nvSpPr>
        <p:spPr bwMode="black">
          <a:xfrm>
            <a:off x="4778491" y="5840202"/>
            <a:ext cx="164807" cy="165712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black">
          <a:xfrm>
            <a:off x="4468634" y="5840202"/>
            <a:ext cx="107462" cy="165712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black">
          <a:xfrm>
            <a:off x="4117817" y="5654198"/>
            <a:ext cx="39033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black">
          <a:xfrm>
            <a:off x="4227206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black">
          <a:xfrm>
            <a:off x="4334669" y="5525687"/>
            <a:ext cx="39033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black">
          <a:xfrm>
            <a:off x="4444058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black">
          <a:xfrm>
            <a:off x="4551038" y="5654198"/>
            <a:ext cx="41443" cy="80682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black">
          <a:xfrm>
            <a:off x="4660428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black">
          <a:xfrm>
            <a:off x="4769818" y="5525687"/>
            <a:ext cx="39515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black">
          <a:xfrm>
            <a:off x="4877279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black">
          <a:xfrm>
            <a:off x="4986669" y="5654198"/>
            <a:ext cx="39515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3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5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red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4" name="TextBox 33"/>
          <p:cNvSpPr txBox="1"/>
          <p:nvPr userDrawn="1"/>
        </p:nvSpPr>
        <p:spPr>
          <a:xfrm>
            <a:off x="644691" y="3060488"/>
            <a:ext cx="2437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+mj-lt"/>
              </a:rPr>
              <a:t>Thank you.</a:t>
            </a:r>
            <a:endParaRPr lang="en-US" sz="36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9746" y="3078070"/>
            <a:ext cx="3669899" cy="610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3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48229"/>
            <a:ext cx="8112125" cy="2907239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6000" b="0" kern="1200" spc="0" dirty="0">
                <a:gradFill flip="none" rotWithShape="1">
                  <a:gsLst>
                    <a:gs pos="16000">
                      <a:srgbClr val="6B308D">
                        <a:lumMod val="80000"/>
                        <a:lumOff val="20000"/>
                      </a:srgbClr>
                    </a:gs>
                    <a:gs pos="100000">
                      <a:srgbClr val="28A7DF"/>
                    </a:gs>
                  </a:gsLst>
                  <a:lin ang="1800000" scaled="0"/>
                  <a:tileRect/>
                </a:gra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Presentation </a:t>
            </a:r>
            <a:br>
              <a:rPr lang="en-US" dirty="0" smtClean="0"/>
            </a:br>
            <a:r>
              <a:rPr lang="en-US" dirty="0" smtClean="0"/>
              <a:t>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93137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376" y="4712451"/>
            <a:ext cx="8477250" cy="1828800"/>
          </a:xfrm>
          <a:prstGeom prst="rect">
            <a:avLst/>
          </a:prstGeom>
        </p:spPr>
      </p:pic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399142"/>
            <a:ext cx="8548802" cy="4134758"/>
          </a:xfr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0" kern="1200" spc="0" dirty="0">
                <a:gradFill flip="none" rotWithShape="1">
                  <a:gsLst>
                    <a:gs pos="16000">
                      <a:srgbClr val="6B308D">
                        <a:lumMod val="80000"/>
                        <a:lumOff val="20000"/>
                      </a:srgbClr>
                    </a:gs>
                    <a:gs pos="100000">
                      <a:srgbClr val="28A7DF"/>
                    </a:gs>
                  </a:gsLst>
                  <a:lin ang="1800000" scaled="0"/>
                  <a:tileRect/>
                </a:gradFill>
                <a:latin typeface="+mj-lt"/>
                <a:ea typeface="+mj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</a:pPr>
            <a:r>
              <a:rPr lang="en-US" dirty="0" smtClean="0"/>
              <a:t>Segue Title Here</a:t>
            </a:r>
            <a:endParaRPr lang="en-US" dirty="0"/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rgbClr val="FFFFFF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4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59225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marL="0" algn="l" defTabSz="814388" rtl="0" eaLnBrk="1" latinLnBrk="0" hangingPunct="1">
              <a:lnSpc>
                <a:spcPct val="100000"/>
              </a:lnSpc>
            </a:pPr>
            <a:r>
              <a:rPr lang="en-US" sz="600" kern="1200" dirty="0">
                <a:solidFill>
                  <a:srgbClr val="808080"/>
                </a:solidFill>
                <a:latin typeface="+mj-lt"/>
                <a:ea typeface="+mn-ea"/>
                <a:cs typeface="+mn-cs"/>
              </a:rPr>
              <a:t>Cisco </a:t>
            </a:r>
            <a:r>
              <a:rPr lang="en-US" sz="600" kern="1200" dirty="0" smtClean="0">
                <a:solidFill>
                  <a:srgbClr val="808080"/>
                </a:solidFill>
                <a:latin typeface="+mj-lt"/>
                <a:ea typeface="+mn-ea"/>
                <a:cs typeface="+mn-cs"/>
              </a:rPr>
              <a:t>Public</a:t>
            </a:r>
            <a:endParaRPr lang="en-US" sz="600" kern="1200" dirty="0">
              <a:solidFill>
                <a:srgbClr val="80808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marL="0" algn="l" defTabSz="814388" rtl="0" eaLnBrk="1" latinLnBrk="0" hangingPunct="1">
              <a:lnSpc>
                <a:spcPct val="100000"/>
              </a:lnSpc>
            </a:pPr>
            <a:r>
              <a:rPr lang="en-US" sz="600" kern="1200" dirty="0" smtClean="0">
                <a:solidFill>
                  <a:srgbClr val="808080"/>
                </a:solidFill>
                <a:latin typeface="+mj-lt"/>
                <a:ea typeface="+mn-ea"/>
                <a:cs typeface="+mn-cs"/>
              </a:rPr>
              <a:t>© 2013 Cisco and/or its affiliates. All rights reserved.</a:t>
            </a:r>
            <a:endParaRPr lang="en-US" sz="600" kern="1200" dirty="0">
              <a:solidFill>
                <a:srgbClr val="80808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80808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808080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376" y="4696378"/>
            <a:ext cx="8477250" cy="1844873"/>
          </a:xfrm>
          <a:prstGeom prst="rect">
            <a:avLst/>
          </a:prstGeom>
        </p:spPr>
      </p:pic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399142"/>
            <a:ext cx="8548802" cy="4134758"/>
          </a:xfr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0" kern="1200" spc="0" dirty="0">
                <a:gradFill flip="none" rotWithShape="1">
                  <a:gsLst>
                    <a:gs pos="16000">
                      <a:srgbClr val="6B308D">
                        <a:lumMod val="80000"/>
                        <a:lumOff val="20000"/>
                      </a:srgbClr>
                    </a:gs>
                    <a:gs pos="100000">
                      <a:srgbClr val="28A7DF"/>
                    </a:gs>
                  </a:gsLst>
                  <a:lin ang="1800000" scaled="0"/>
                  <a:tileRect/>
                </a:gradFill>
                <a:latin typeface="+mj-lt"/>
                <a:ea typeface="+mj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</a:pPr>
            <a:r>
              <a:rPr lang="en-US" dirty="0" smtClean="0"/>
              <a:t>Segue Title Here</a:t>
            </a:r>
            <a:endParaRPr lang="en-US" dirty="0"/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rgbClr val="FFFFFF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4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592251" cy="175257"/>
          </a:xfrm>
          <a:prstGeom prst="rect">
            <a:avLst/>
          </a:prstGeom>
        </p:spPr>
        <p:txBody>
          <a:bodyPr wrap="none" lIns="82124" tIns="41061" rIns="82124" bIns="41061" anchor="b">
            <a:spAutoFit/>
          </a:bodyPr>
          <a:lstStyle/>
          <a:p>
            <a:pPr marL="0" algn="l" defTabSz="814388" rtl="0" eaLnBrk="1" latinLnBrk="0" hangingPunct="1">
              <a:lnSpc>
                <a:spcPct val="100000"/>
              </a:lnSpc>
            </a:pPr>
            <a:r>
              <a:rPr lang="en-US" sz="600" kern="1200" dirty="0">
                <a:solidFill>
                  <a:srgbClr val="808080"/>
                </a:solidFill>
                <a:latin typeface="+mj-lt"/>
                <a:ea typeface="+mn-ea"/>
                <a:cs typeface="+mn-cs"/>
              </a:rPr>
              <a:t>Cisco </a:t>
            </a:r>
            <a:r>
              <a:rPr lang="en-US" sz="600" kern="1200" dirty="0" smtClean="0">
                <a:solidFill>
                  <a:srgbClr val="808080"/>
                </a:solidFill>
                <a:latin typeface="+mj-lt"/>
                <a:ea typeface="+mn-ea"/>
                <a:cs typeface="+mn-cs"/>
              </a:rPr>
              <a:t>Public</a:t>
            </a:r>
            <a:endParaRPr lang="en-US" sz="600" kern="1200" dirty="0">
              <a:solidFill>
                <a:srgbClr val="80808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</p:spPr>
        <p:txBody>
          <a:bodyPr wrap="square" lIns="82124" tIns="41061" rIns="82124" bIns="41061" anchor="b" anchorCtr="0">
            <a:spAutoFit/>
          </a:bodyPr>
          <a:lstStyle/>
          <a:p>
            <a:pPr marL="0" algn="l" defTabSz="814388" rtl="0" eaLnBrk="1" latinLnBrk="0" hangingPunct="1">
              <a:lnSpc>
                <a:spcPct val="100000"/>
              </a:lnSpc>
            </a:pPr>
            <a:r>
              <a:rPr lang="en-US" sz="600" kern="1200" dirty="0" smtClean="0">
                <a:solidFill>
                  <a:srgbClr val="808080"/>
                </a:solidFill>
                <a:latin typeface="+mj-lt"/>
                <a:ea typeface="+mn-ea"/>
                <a:cs typeface="+mn-cs"/>
              </a:rPr>
              <a:t>© 2013 Cisco and/or its affiliates. All rights reserved.</a:t>
            </a:r>
            <a:endParaRPr lang="en-US" sz="600" kern="1200" dirty="0">
              <a:solidFill>
                <a:srgbClr val="80808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2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80808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80808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57152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 Segu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399142"/>
            <a:ext cx="8548802" cy="4134758"/>
          </a:xfr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0" kern="1200" spc="0" dirty="0">
                <a:gradFill flip="none" rotWithShape="1">
                  <a:gsLst>
                    <a:gs pos="16000">
                      <a:srgbClr val="6B308D">
                        <a:lumMod val="80000"/>
                        <a:lumOff val="20000"/>
                      </a:srgbClr>
                    </a:gs>
                    <a:gs pos="100000">
                      <a:srgbClr val="28A7DF"/>
                    </a:gs>
                  </a:gsLst>
                  <a:lin ang="1800000" scaled="0"/>
                  <a:tileRect/>
                </a:gradFill>
                <a:latin typeface="+mj-lt"/>
                <a:ea typeface="+mj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</a:pPr>
            <a:r>
              <a:rPr lang="en-US" dirty="0" smtClean="0"/>
              <a:t>Segue Title Here</a:t>
            </a:r>
            <a:endParaRPr lang="en-US" dirty="0"/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rgbClr val="FFFFFF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4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59225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marL="0" algn="l" defTabSz="814388" rtl="0" eaLnBrk="1" latinLnBrk="0" hangingPunct="1">
              <a:lnSpc>
                <a:spcPct val="100000"/>
              </a:lnSpc>
            </a:pPr>
            <a:r>
              <a:rPr lang="en-US" sz="600" kern="1200" dirty="0">
                <a:solidFill>
                  <a:srgbClr val="808080"/>
                </a:solidFill>
                <a:latin typeface="+mj-lt"/>
                <a:ea typeface="+mn-ea"/>
                <a:cs typeface="+mn-cs"/>
              </a:rPr>
              <a:t>Cisco </a:t>
            </a:r>
            <a:r>
              <a:rPr lang="en-US" sz="600" kern="1200" dirty="0" smtClean="0">
                <a:solidFill>
                  <a:srgbClr val="808080"/>
                </a:solidFill>
                <a:latin typeface="+mj-lt"/>
                <a:ea typeface="+mn-ea"/>
                <a:cs typeface="+mn-cs"/>
              </a:rPr>
              <a:t>Public</a:t>
            </a:r>
            <a:endParaRPr lang="en-US" sz="600" kern="1200" dirty="0">
              <a:solidFill>
                <a:srgbClr val="80808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marL="0" algn="l" defTabSz="814388" rtl="0" eaLnBrk="1" latinLnBrk="0" hangingPunct="1">
              <a:lnSpc>
                <a:spcPct val="100000"/>
              </a:lnSpc>
            </a:pPr>
            <a:r>
              <a:rPr lang="en-US" sz="600" kern="1200" dirty="0" smtClean="0">
                <a:solidFill>
                  <a:srgbClr val="808080"/>
                </a:solidFill>
                <a:latin typeface="+mj-lt"/>
                <a:ea typeface="+mn-ea"/>
                <a:cs typeface="+mn-cs"/>
              </a:rPr>
              <a:t>© 2013 Cisco and/or its affiliates. All rights reserved.</a:t>
            </a:r>
            <a:endParaRPr lang="en-US" sz="600" kern="1200" dirty="0">
              <a:solidFill>
                <a:srgbClr val="808080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375" y="6380780"/>
            <a:ext cx="8477250" cy="160471"/>
          </a:xfrm>
          <a:prstGeom prst="rect">
            <a:avLst/>
          </a:prstGeom>
          <a:noFill/>
        </p:spPr>
      </p:pic>
      <p:sp>
        <p:nvSpPr>
          <p:cNvPr id="9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80808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80808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72439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1344168"/>
            <a:ext cx="8577072" cy="4965192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5480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06781" y="1339745"/>
            <a:ext cx="4122425" cy="4965700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ts val="1480"/>
              </a:spcBef>
              <a:defRPr lang="en-US" sz="1800" kern="1200" dirty="0" smtClean="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1pPr>
            <a:lvl2pPr algn="l" defTabSz="914400" rtl="0" eaLnBrk="1" latinLnBrk="0" hangingPunct="1">
              <a:lnSpc>
                <a:spcPct val="95000"/>
              </a:lnSpc>
              <a:spcBef>
                <a:spcPts val="600"/>
              </a:spcBef>
              <a:defRPr lang="en-US" sz="1400" kern="1200" dirty="0" smtClean="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2pPr>
            <a:lvl3pPr marL="569912" indent="0" algn="l" defTabSz="914400" rtl="0" eaLnBrk="1" latinLnBrk="0" hangingPunct="1">
              <a:lnSpc>
                <a:spcPct val="95000"/>
              </a:lnSpc>
              <a:defRPr lang="en-US" sz="1400" kern="1200" dirty="0" smtClean="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3pPr>
            <a:lvl4pPr algn="l" defTabSz="914400" rtl="0" eaLnBrk="1" latinLnBrk="0" hangingPunct="1">
              <a:lnSpc>
                <a:spcPct val="95000"/>
              </a:lnSpc>
              <a:defRPr lang="en-US" sz="1400" kern="1200" dirty="0" smtClean="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4pPr>
            <a:lvl5pPr algn="l" defTabSz="914400" rtl="0" eaLnBrk="1" latinLnBrk="0" hangingPunct="1">
              <a:lnSpc>
                <a:spcPct val="95000"/>
              </a:lnSpc>
              <a:defRPr lang="en-US" sz="1400" kern="1200" dirty="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/>
          <a:p>
            <a:pPr lvl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29702" y="1339745"/>
            <a:ext cx="4122425" cy="4965700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ts val="1480"/>
              </a:spcBef>
              <a:defRPr lang="en-US" sz="1800" kern="1200" dirty="0" smtClean="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1pPr>
            <a:lvl2pPr algn="l" defTabSz="914400" rtl="0" eaLnBrk="1" latinLnBrk="0" hangingPunct="1">
              <a:lnSpc>
                <a:spcPct val="95000"/>
              </a:lnSpc>
              <a:spcBef>
                <a:spcPts val="600"/>
              </a:spcBef>
              <a:defRPr lang="en-US" sz="1400" kern="1200" dirty="0" smtClean="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2pPr>
            <a:lvl3pPr marL="569912" indent="0" algn="l" defTabSz="914400" rtl="0" eaLnBrk="1" latinLnBrk="0" hangingPunct="1">
              <a:lnSpc>
                <a:spcPct val="95000"/>
              </a:lnSpc>
              <a:defRPr lang="en-US" sz="1400" kern="1200" dirty="0" smtClean="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3pPr>
            <a:lvl4pPr algn="l" defTabSz="914400" rtl="0" eaLnBrk="1" latinLnBrk="0" hangingPunct="1">
              <a:lnSpc>
                <a:spcPct val="95000"/>
              </a:lnSpc>
              <a:defRPr lang="en-US" sz="1400" kern="1200" dirty="0" smtClean="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4pPr>
            <a:lvl5pPr algn="l" defTabSz="914400" rtl="0" eaLnBrk="1" latinLnBrk="0" hangingPunct="1">
              <a:lnSpc>
                <a:spcPct val="95000"/>
              </a:lnSpc>
              <a:defRPr lang="en-US" sz="1400" kern="1200" dirty="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375" y="6380780"/>
            <a:ext cx="8477250" cy="160471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/>
          <a:p>
            <a:pPr lvl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702" y="1339745"/>
            <a:ext cx="8577072" cy="4965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808080"/>
                </a:solidFill>
                <a:latin typeface="+mj-lt"/>
              </a:rPr>
              <a:t>© 2013 Cisco and/or its affiliates. All rights reserved.</a:t>
            </a:r>
            <a:endParaRPr lang="en-US" sz="600" dirty="0">
              <a:solidFill>
                <a:srgbClr val="808080"/>
              </a:solidFill>
              <a:latin typeface="+mj-lt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7983399" y="6584512"/>
            <a:ext cx="59225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808080"/>
                </a:solidFill>
                <a:latin typeface="+mj-lt"/>
              </a:rPr>
              <a:t>Cisco </a:t>
            </a:r>
            <a:r>
              <a:rPr lang="en-US" sz="600" dirty="0" smtClean="0">
                <a:solidFill>
                  <a:srgbClr val="808080"/>
                </a:solidFill>
                <a:latin typeface="+mj-lt"/>
              </a:rPr>
              <a:t>Public</a:t>
            </a:r>
            <a:endParaRPr lang="en-US" sz="600" dirty="0">
              <a:solidFill>
                <a:srgbClr val="808080"/>
              </a:solidFill>
              <a:latin typeface="+mj-lt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80808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808080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930" r:id="rId2"/>
    <p:sldLayoutId id="2147483929" r:id="rId3"/>
    <p:sldLayoutId id="2147483937" r:id="rId4"/>
    <p:sldLayoutId id="2147483900" r:id="rId5"/>
    <p:sldLayoutId id="2147483931" r:id="rId6"/>
    <p:sldLayoutId id="2147483932" r:id="rId7"/>
    <p:sldLayoutId id="2147483933" r:id="rId8"/>
    <p:sldLayoutId id="2147483902" r:id="rId9"/>
    <p:sldLayoutId id="2147483903" r:id="rId10"/>
    <p:sldLayoutId id="2147483935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  <p:sldLayoutId id="2147483913" r:id="rId18"/>
    <p:sldLayoutId id="2147483911" r:id="rId19"/>
    <p:sldLayoutId id="2147483912" r:id="rId20"/>
    <p:sldLayoutId id="2147483914" r:id="rId21"/>
    <p:sldLayoutId id="2147483915" r:id="rId22"/>
    <p:sldLayoutId id="2147483916" r:id="rId23"/>
    <p:sldLayoutId id="2147483917" r:id="rId24"/>
    <p:sldLayoutId id="2147483918" r:id="rId25"/>
    <p:sldLayoutId id="2147483919" r:id="rId26"/>
    <p:sldLayoutId id="2147483921" r:id="rId27"/>
    <p:sldLayoutId id="2147483922" r:id="rId28"/>
    <p:sldLayoutId id="2147483936" r:id="rId29"/>
    <p:sldLayoutId id="2147483923" r:id="rId30"/>
    <p:sldLayoutId id="2147483924" r:id="rId31"/>
    <p:sldLayoutId id="2147483925" r:id="rId32"/>
    <p:sldLayoutId id="2147483926" r:id="rId33"/>
    <p:sldLayoutId id="2147483927" r:id="rId34"/>
    <p:sldLayoutId id="2147483938" r:id="rId35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kumimoji="0" lang="en-US" sz="3600" b="0" i="0" u="none" strike="noStrike" kern="1200" cap="none" spc="0" normalizeH="0" baseline="0" dirty="0">
          <a:ln>
            <a:noFill/>
          </a:ln>
          <a:gradFill flip="none" rotWithShape="1">
            <a:gsLst>
              <a:gs pos="16000">
                <a:schemeClr val="tx2"/>
              </a:gs>
              <a:gs pos="100000">
                <a:srgbClr val="28A7DF"/>
              </a:gs>
            </a:gsLst>
            <a:lin ang="1800000" scaled="0"/>
            <a:tileRect/>
          </a:gradFill>
          <a:effectLst/>
          <a:uLnTx/>
          <a:uFillTx/>
          <a:latin typeface="+mj-lt"/>
          <a:ea typeface="+mj-ea"/>
          <a:cs typeface="Arial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5000"/>
        </a:lnSpc>
        <a:spcBef>
          <a:spcPts val="1440"/>
        </a:spcBef>
        <a:buClr>
          <a:srgbClr val="493B93"/>
        </a:buClr>
        <a:buSzPct val="90000"/>
        <a:buFont typeface="Arial" pitchFamily="34" charset="0"/>
        <a:buChar char="•"/>
        <a:tabLst/>
        <a:defRPr lang="en-US" sz="2200" kern="1200" dirty="0" smtClean="0">
          <a:solidFill>
            <a:srgbClr val="435153"/>
          </a:solidFill>
          <a:latin typeface="+mj-lt"/>
          <a:ea typeface="+mn-ea"/>
          <a:cs typeface="+mn-cs"/>
        </a:defRPr>
      </a:lvl1pPr>
      <a:lvl2pPr marL="406400" indent="0" algn="l" defTabSz="914400" rtl="0" eaLnBrk="1" latinLnBrk="0" hangingPunct="1">
        <a:lnSpc>
          <a:spcPct val="95000"/>
        </a:lnSpc>
        <a:spcBef>
          <a:spcPts val="840"/>
        </a:spcBef>
        <a:buClr>
          <a:schemeClr val="tx2"/>
        </a:buClr>
        <a:buFontTx/>
        <a:buNone/>
        <a:defRPr lang="en-US" sz="1800" kern="1200" dirty="0" smtClean="0">
          <a:solidFill>
            <a:srgbClr val="435153"/>
          </a:solidFill>
          <a:latin typeface="+mj-lt"/>
          <a:ea typeface="+mn-ea"/>
          <a:cs typeface="+mn-cs"/>
        </a:defRPr>
      </a:lvl2pPr>
      <a:lvl3pPr marL="571500" indent="-1588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600" kern="1200" dirty="0" smtClean="0">
          <a:solidFill>
            <a:srgbClr val="435153"/>
          </a:solidFill>
          <a:latin typeface="+mj-lt"/>
          <a:ea typeface="+mn-ea"/>
          <a:cs typeface="+mn-cs"/>
        </a:defRPr>
      </a:lvl3pPr>
      <a:lvl4pPr marL="688975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 smtClean="0">
          <a:solidFill>
            <a:srgbClr val="435153"/>
          </a:solidFill>
          <a:latin typeface="+mj-lt"/>
          <a:ea typeface="+mn-ea"/>
          <a:cs typeface="+mn-cs"/>
        </a:defRPr>
      </a:lvl4pPr>
      <a:lvl5pPr marL="801688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>
          <a:solidFill>
            <a:srgbClr val="435153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sco.com/en/US/docs/ios-xml/ios/csa/command/csa-cr-book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0.png"/><Relationship Id="rId4" Type="http://schemas.openxmlformats.org/officeDocument/2006/relationships/hyperlink" Target="http://www.cisco.com/en/US/docs/ios-xml/ios/csa/configuration/15-mt/csa-15-mt-book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A. Peter Anderson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IOS 15 </a:t>
            </a:r>
            <a:r>
              <a:rPr lang="en-US" dirty="0" smtClean="0"/>
              <a:t>CLI Licensing Commands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Associate Professor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August 4, 2013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Activating A Technology Package License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2388" lvl="1" eaLnBrk="1" hangingPunct="1">
              <a:buFontTx/>
              <a:buNone/>
            </a:pPr>
            <a:r>
              <a:rPr lang="en-US" b="1" dirty="0" smtClean="0"/>
              <a:t>Step </a:t>
            </a:r>
            <a:r>
              <a:rPr b="1" dirty="0"/>
              <a:t>2</a:t>
            </a:r>
            <a:r>
              <a:rPr lang="en-US" b="1" dirty="0" smtClean="0"/>
              <a:t>: </a:t>
            </a:r>
            <a:r>
              <a:rPr lang="en-US" dirty="0"/>
              <a:t>A</a:t>
            </a:r>
            <a:r>
              <a:rPr lang="en-US" dirty="0" smtClean="0"/>
              <a:t>ctivate the data technology package license</a:t>
            </a:r>
          </a:p>
          <a:p>
            <a:pPr marL="52388" lvl="1" eaLnBrk="1" hangingPunct="1">
              <a:buFontTx/>
              <a:buNone/>
            </a:pPr>
            <a:r>
              <a:rPr sz="1800" dirty="0" smtClean="0"/>
              <a:t>	</a:t>
            </a:r>
          </a:p>
          <a:p>
            <a:pPr marL="52388" lvl="1" eaLnBrk="1" hangingPunct="1">
              <a:buFontTx/>
              <a:buNone/>
            </a:pPr>
            <a:r>
              <a:rPr sz="1800" dirty="0" smtClean="0"/>
              <a:t>Router(</a:t>
            </a:r>
            <a:r>
              <a:rPr sz="1800" dirty="0" err="1" smtClean="0"/>
              <a:t>config</a:t>
            </a:r>
            <a:r>
              <a:rPr sz="1800" dirty="0" smtClean="0"/>
              <a:t>)# </a:t>
            </a:r>
            <a:r>
              <a:rPr lang="en-US" sz="1800" b="1" dirty="0" smtClean="0">
                <a:solidFill>
                  <a:schemeClr val="tx2"/>
                </a:solidFill>
              </a:rPr>
              <a:t>license boot module </a:t>
            </a:r>
            <a:r>
              <a:rPr lang="en-US" sz="1800" b="1" i="1" dirty="0" smtClean="0">
                <a:solidFill>
                  <a:srgbClr val="7030A0"/>
                </a:solidFill>
              </a:rPr>
              <a:t>c2900</a:t>
            </a:r>
            <a:r>
              <a:rPr lang="en-US" sz="1800" b="1" dirty="0" smtClean="0">
                <a:solidFill>
                  <a:schemeClr val="tx2"/>
                </a:solidFill>
              </a:rPr>
              <a:t> technology-package </a:t>
            </a:r>
            <a:r>
              <a:rPr lang="en-US" sz="1800" b="1" i="1" dirty="0" smtClean="0">
                <a:solidFill>
                  <a:srgbClr val="7030A0"/>
                </a:solidFill>
              </a:rPr>
              <a:t>datak9</a:t>
            </a:r>
          </a:p>
          <a:p>
            <a:pPr lvl="1" eaLnBrk="1" hangingPunct="1">
              <a:buFontTx/>
              <a:buNone/>
            </a:pPr>
            <a:endParaRPr lang="en-US" dirty="0" smtClean="0"/>
          </a:p>
        </p:txBody>
      </p:sp>
      <p:pic>
        <p:nvPicPr>
          <p:cNvPr id="6" name="Picture 5" descr="enable_technology-pack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940" y="3072810"/>
            <a:ext cx="8392597" cy="192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125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Verify A Technology Package License Status after Next Reboot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dirty="0" smtClean="0"/>
              <a:t>	</a:t>
            </a:r>
            <a:r>
              <a:rPr lang="en-US" b="1" dirty="0" smtClean="0"/>
              <a:t>Step </a:t>
            </a:r>
            <a:r>
              <a:rPr b="1" dirty="0"/>
              <a:t>3</a:t>
            </a:r>
            <a:r>
              <a:rPr lang="en-US" b="1" dirty="0" smtClean="0"/>
              <a:t>: </a:t>
            </a:r>
            <a:r>
              <a:rPr lang="en-US" dirty="0" smtClean="0"/>
              <a:t>Verify activated license:</a:t>
            </a:r>
          </a:p>
          <a:p>
            <a:pPr lvl="1" eaLnBrk="1" hangingPunct="1">
              <a:buFontTx/>
              <a:buNone/>
            </a:pPr>
            <a:r>
              <a:rPr dirty="0" smtClean="0"/>
              <a:t>Router(</a:t>
            </a:r>
            <a:r>
              <a:rPr dirty="0" err="1" smtClean="0"/>
              <a:t>config</a:t>
            </a:r>
            <a:r>
              <a:rPr dirty="0" smtClean="0"/>
              <a:t>)# </a:t>
            </a:r>
            <a:r>
              <a:rPr b="1" dirty="0" smtClean="0">
                <a:solidFill>
                  <a:schemeClr val="accent2"/>
                </a:solidFill>
              </a:rPr>
              <a:t>do </a:t>
            </a:r>
            <a:r>
              <a:rPr lang="en-US" b="1" dirty="0" smtClean="0">
                <a:solidFill>
                  <a:schemeClr val="accent2"/>
                </a:solidFill>
              </a:rPr>
              <a:t>show version | begin UDI </a:t>
            </a:r>
            <a:endParaRPr b="1" dirty="0">
              <a:solidFill>
                <a:schemeClr val="accent2"/>
              </a:solidFill>
            </a:endParaRPr>
          </a:p>
        </p:txBody>
      </p:sp>
      <p:pic>
        <p:nvPicPr>
          <p:cNvPr id="35844" name="Picture 5" descr="Activated_Temporary_IOS_Licens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527525" y="2296501"/>
            <a:ext cx="6643377" cy="3555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 rot="10800000">
            <a:off x="5572409" y="5487399"/>
            <a:ext cx="1364776" cy="464024"/>
          </a:xfrm>
          <a:prstGeom prst="rightArrow">
            <a:avLst/>
          </a:prstGeom>
          <a:solidFill>
            <a:schemeClr val="tx2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9991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Uninstalling A Technology Package License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eaLnBrk="1" hangingPunct="1">
              <a:buFontTx/>
              <a:buNone/>
              <a:defRPr/>
            </a:pPr>
            <a:r>
              <a:rPr lang="en-US" b="1" dirty="0" smtClean="0"/>
              <a:t>Step 1: </a:t>
            </a:r>
            <a:r>
              <a:rPr lang="en-US" b="1" dirty="0" smtClean="0">
                <a:solidFill>
                  <a:srgbClr val="FF4B4B"/>
                </a:solidFill>
              </a:rPr>
              <a:t>no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license boot module </a:t>
            </a:r>
            <a:r>
              <a:rPr lang="en-US" b="1" i="1" dirty="0" smtClean="0">
                <a:solidFill>
                  <a:srgbClr val="7030A0"/>
                </a:solidFill>
              </a:rPr>
              <a:t>c2900</a:t>
            </a:r>
            <a:r>
              <a:rPr lang="en-US" b="1" dirty="0" smtClean="0">
                <a:solidFill>
                  <a:schemeClr val="accent2"/>
                </a:solidFill>
              </a:rPr>
              <a:t> technology-package </a:t>
            </a:r>
            <a:r>
              <a:rPr lang="en-US" b="1" i="1" dirty="0" smtClean="0">
                <a:solidFill>
                  <a:srgbClr val="7030A0"/>
                </a:solidFill>
              </a:rPr>
              <a:t>datak9</a:t>
            </a:r>
            <a:r>
              <a:rPr lang="en-US" b="1" dirty="0" smtClean="0">
                <a:solidFill>
                  <a:schemeClr val="accent2"/>
                </a:solidFill>
              </a:rPr>
              <a:t> OR</a:t>
            </a:r>
          </a:p>
          <a:p>
            <a:pPr lvl="1">
              <a:defRPr/>
            </a:pPr>
            <a:r>
              <a:rPr lang="en-US" b="1" dirty="0">
                <a:solidFill>
                  <a:schemeClr val="accent2"/>
                </a:solidFill>
              </a:rPr>
              <a:t>	 </a:t>
            </a:r>
            <a:r>
              <a:rPr lang="en-US" b="1" dirty="0" smtClean="0">
                <a:solidFill>
                  <a:schemeClr val="accent2"/>
                </a:solidFill>
              </a:rPr>
              <a:t>    license </a:t>
            </a:r>
            <a:r>
              <a:rPr lang="en-US" b="1" dirty="0">
                <a:solidFill>
                  <a:schemeClr val="accent2"/>
                </a:solidFill>
              </a:rPr>
              <a:t>boot module </a:t>
            </a:r>
            <a:r>
              <a:rPr lang="en-US" b="1" i="1" dirty="0">
                <a:solidFill>
                  <a:srgbClr val="7030A0"/>
                </a:solidFill>
              </a:rPr>
              <a:t>c2900</a:t>
            </a:r>
            <a:r>
              <a:rPr lang="en-US" b="1" dirty="0">
                <a:solidFill>
                  <a:schemeClr val="accent2"/>
                </a:solidFill>
              </a:rPr>
              <a:t> technology-package </a:t>
            </a:r>
            <a:r>
              <a:rPr lang="en-US" b="1" i="1" dirty="0" smtClean="0">
                <a:solidFill>
                  <a:srgbClr val="7030A0"/>
                </a:solidFill>
              </a:rPr>
              <a:t>datak9 disable</a:t>
            </a:r>
            <a:endParaRPr lang="en-US" b="1" dirty="0" smtClean="0">
              <a:solidFill>
                <a:srgbClr val="FF4B4B"/>
              </a:solidFill>
            </a:endParaRPr>
          </a:p>
          <a:p>
            <a:pPr lvl="1" eaLnBrk="1" hangingPunct="1">
              <a:buFontTx/>
              <a:buNone/>
              <a:defRPr/>
            </a:pPr>
            <a:endParaRPr lang="en-US" b="1" dirty="0" smtClean="0"/>
          </a:p>
          <a:p>
            <a:pPr lvl="1" eaLnBrk="1" hangingPunct="1">
              <a:buFontTx/>
              <a:buNone/>
              <a:defRPr/>
            </a:pPr>
            <a:r>
              <a:rPr lang="en-US" b="1" dirty="0" smtClean="0"/>
              <a:t>Step </a:t>
            </a:r>
            <a:r>
              <a:rPr lang="en-US" b="1" dirty="0"/>
              <a:t>2</a:t>
            </a:r>
            <a:r>
              <a:rPr lang="en-US" b="1" dirty="0" smtClean="0"/>
              <a:t>: </a:t>
            </a:r>
            <a:r>
              <a:rPr lang="en-US" b="1" dirty="0" smtClean="0">
                <a:solidFill>
                  <a:schemeClr val="accent2"/>
                </a:solidFill>
              </a:rPr>
              <a:t>show version | begin UDI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to verify that the license is disabled</a:t>
            </a:r>
          </a:p>
          <a:p>
            <a:pPr lvl="1" eaLnBrk="1" hangingPunct="1">
              <a:buFontTx/>
              <a:buNone/>
              <a:defRPr/>
            </a:pPr>
            <a:endParaRPr lang="en-US" dirty="0" smtClean="0"/>
          </a:p>
        </p:txBody>
      </p:sp>
      <p:pic>
        <p:nvPicPr>
          <p:cNvPr id="36868" name="Picture 4" descr="Deactivated_Temporary_IOS_Licens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604091" y="2885163"/>
            <a:ext cx="5963454" cy="334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 rot="10800000">
            <a:off x="5296184" y="5910751"/>
            <a:ext cx="1364776" cy="464024"/>
          </a:xfrm>
          <a:prstGeom prst="rightArrow">
            <a:avLst/>
          </a:prstGeom>
          <a:solidFill>
            <a:srgbClr val="C0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13814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07092" y="654757"/>
            <a:ext cx="8922607" cy="4064000"/>
          </a:xfrm>
        </p:spPr>
        <p:txBody>
          <a:bodyPr/>
          <a:lstStyle/>
          <a:p>
            <a:r>
              <a:rPr lang="en-US" sz="4800" dirty="0"/>
              <a:t>Introduction to IOS </a:t>
            </a:r>
            <a:r>
              <a:rPr lang="en-US" sz="4800" dirty="0" smtClean="0"/>
              <a:t>15 CLI </a:t>
            </a:r>
            <a:r>
              <a:rPr lang="en-US" sz="4800" dirty="0"/>
              <a:t>Licensing </a:t>
            </a:r>
            <a:r>
              <a:rPr lang="en-US" sz="4800" dirty="0" smtClean="0"/>
              <a:t>Commands (Verification</a:t>
            </a:r>
            <a:r>
              <a:rPr lang="en-US" sz="4800" dirty="0"/>
              <a:t>, </a:t>
            </a:r>
            <a:r>
              <a:rPr lang="en-US" sz="4800" dirty="0" smtClean="0"/>
              <a:t>Activation, Uninstall</a:t>
            </a:r>
            <a:r>
              <a:rPr lang="en-US" sz="4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7607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License Management Commands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Display License Info</a:t>
            </a:r>
          </a:p>
          <a:p>
            <a:pPr eaLnBrk="1" hangingPunct="1"/>
            <a:r>
              <a:rPr lang="en-US" dirty="0" smtClean="0"/>
              <a:t>Enable / Disable Technology Package Licenses</a:t>
            </a:r>
          </a:p>
          <a:p>
            <a:pPr eaLnBrk="1" hangingPunct="1"/>
            <a:r>
              <a:rPr lang="en-US" dirty="0" smtClean="0"/>
              <a:t>Additional Resources:</a:t>
            </a:r>
          </a:p>
          <a:p>
            <a:pPr lvl="1"/>
            <a:r>
              <a:rPr lang="en-US" dirty="0">
                <a:hlinkClick r:id="rId3"/>
              </a:rPr>
              <a:t>Cisco IOS Software Activation Command </a:t>
            </a:r>
            <a:r>
              <a:rPr lang="en-US" dirty="0" smtClean="0">
                <a:hlinkClick r:id="rId3"/>
              </a:rPr>
              <a:t>Reference</a:t>
            </a:r>
            <a:endParaRPr lang="en-US" dirty="0" smtClean="0"/>
          </a:p>
          <a:p>
            <a:pPr lvl="1"/>
            <a:r>
              <a:rPr lang="en-US" dirty="0">
                <a:hlinkClick r:id="rId4"/>
              </a:rPr>
              <a:t>Software Activation Configuration Guide</a:t>
            </a:r>
            <a:r>
              <a:rPr lang="en-US" dirty="0" smtClean="0">
                <a:hlinkClick r:id="rId4"/>
              </a:rPr>
              <a:t>, Cisco </a:t>
            </a:r>
            <a:r>
              <a:rPr lang="en-US" dirty="0">
                <a:hlinkClick r:id="rId4"/>
              </a:rPr>
              <a:t>IOS Release 15M&amp;T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5" name="Rounded Rectangular Callout 4"/>
          <p:cNvSpPr/>
          <p:nvPr/>
        </p:nvSpPr>
        <p:spPr>
          <a:xfrm>
            <a:off x="5828511" y="3799906"/>
            <a:ext cx="2103682" cy="641445"/>
          </a:xfrm>
          <a:prstGeom prst="wedgeRoundRectCallout">
            <a:avLst>
              <a:gd name="adj1" fmla="val -43210"/>
              <a:gd name="adj2" fmla="val 93896"/>
              <a:gd name="adj3" fmla="val 16667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Yes Officer, I have a License.</a:t>
            </a:r>
          </a:p>
        </p:txBody>
      </p:sp>
      <p:pic>
        <p:nvPicPr>
          <p:cNvPr id="6" name="Picture 5" descr="291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44197" y="4631494"/>
            <a:ext cx="4862359" cy="134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17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Command: </a:t>
            </a:r>
            <a:r>
              <a:rPr sz="4000" b="1" dirty="0" smtClean="0">
                <a:solidFill>
                  <a:schemeClr val="accent2"/>
                </a:solidFill>
              </a:rPr>
              <a:t>show license </a:t>
            </a:r>
            <a:r>
              <a:rPr sz="4000" b="1" dirty="0" err="1" smtClean="0">
                <a:solidFill>
                  <a:schemeClr val="accent2"/>
                </a:solidFill>
              </a:rPr>
              <a:t>udi</a:t>
            </a:r>
            <a:endParaRPr lang="en-US" sz="40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smtClean="0"/>
              <a:t>Displays all the unique device identifier (UDI) values that can be licensed on the system</a:t>
            </a:r>
          </a:p>
          <a:p>
            <a:pPr marL="1028700" indent="-1028700">
              <a:buNone/>
            </a:pPr>
            <a:r>
              <a:rPr dirty="0" smtClean="0"/>
              <a:t>	</a:t>
            </a:r>
          </a:p>
          <a:p>
            <a:endParaRPr dirty="0" smtClean="0"/>
          </a:p>
          <a:p>
            <a:endParaRPr lang="en-US" dirty="0"/>
          </a:p>
        </p:txBody>
      </p:sp>
      <p:pic>
        <p:nvPicPr>
          <p:cNvPr id="4" name="Picture 6" descr="show_license_ud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89954" y="2240029"/>
            <a:ext cx="6375702" cy="8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22" y="3557070"/>
            <a:ext cx="465772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168434" y="3172378"/>
            <a:ext cx="1749780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2773250" y="4295043"/>
            <a:ext cx="1047750" cy="914400"/>
          </a:xfrm>
          <a:prstGeom prst="ellips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</p:spPr>
        <p:txBody>
          <a:bodyPr lIns="82124" tIns="41061" rIns="82124" bIns="41061"/>
          <a:lstStyle/>
          <a:p>
            <a:pPr eaLnBrk="0" hangingPunct="0"/>
            <a:endParaRPr lang="en-US" dirty="0"/>
          </a:p>
        </p:txBody>
      </p:sp>
      <p:cxnSp>
        <p:nvCxnSpPr>
          <p:cNvPr id="8" name="Straight Arrow Connector 11"/>
          <p:cNvCxnSpPr>
            <a:cxnSpLocks noChangeShapeType="1"/>
          </p:cNvCxnSpPr>
          <p:nvPr/>
        </p:nvCxnSpPr>
        <p:spPr bwMode="auto">
          <a:xfrm flipV="1">
            <a:off x="3821000" y="4647682"/>
            <a:ext cx="2522650" cy="110606"/>
          </a:xfrm>
          <a:prstGeom prst="straightConnector1">
            <a:avLst/>
          </a:prstGeom>
          <a:noFill/>
          <a:ln w="25400" algn="ctr">
            <a:solidFill>
              <a:schemeClr val="accent2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16713674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Command:</a:t>
            </a:r>
            <a:r>
              <a:rPr lang="en-US" sz="4000" dirty="0" smtClean="0"/>
              <a:t> </a:t>
            </a:r>
            <a:r>
              <a:rPr lang="en-US" sz="4000" b="1" dirty="0" smtClean="0">
                <a:solidFill>
                  <a:schemeClr val="accent2"/>
                </a:solidFill>
              </a:rPr>
              <a:t>show version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229702" y="1339745"/>
            <a:ext cx="8551441" cy="81290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Displays </a:t>
            </a:r>
            <a:r>
              <a:rPr lang="en-US" dirty="0" smtClean="0"/>
              <a:t>the hardware and Technology Package License information. 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5" name="Picture 4" descr="show_vers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9676" y="2121877"/>
            <a:ext cx="5946548" cy="4039771"/>
          </a:xfrm>
          <a:prstGeom prst="rect">
            <a:avLst/>
          </a:prstGeom>
        </p:spPr>
      </p:pic>
      <p:cxnSp>
        <p:nvCxnSpPr>
          <p:cNvPr id="6" name="Straight Arrow Connector 11"/>
          <p:cNvCxnSpPr>
            <a:cxnSpLocks noChangeShapeType="1"/>
          </p:cNvCxnSpPr>
          <p:nvPr/>
        </p:nvCxnSpPr>
        <p:spPr bwMode="auto">
          <a:xfrm flipH="1">
            <a:off x="5341911" y="5094869"/>
            <a:ext cx="1382446" cy="178805"/>
          </a:xfrm>
          <a:prstGeom prst="straightConnector1">
            <a:avLst/>
          </a:prstGeom>
          <a:noFill/>
          <a:ln w="25400" algn="ctr">
            <a:solidFill>
              <a:schemeClr val="accent2"/>
            </a:solidFill>
            <a:round/>
            <a:headEnd/>
            <a:tailEnd type="arrow" w="med" len="med"/>
          </a:ln>
        </p:spPr>
      </p:cxnSp>
      <p:sp>
        <p:nvSpPr>
          <p:cNvPr id="15" name="Rectangle 14"/>
          <p:cNvSpPr/>
          <p:nvPr/>
        </p:nvSpPr>
        <p:spPr>
          <a:xfrm>
            <a:off x="6697534" y="4633204"/>
            <a:ext cx="28860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Determine Technology </a:t>
            </a:r>
            <a:r>
              <a:rPr lang="en-US" dirty="0">
                <a:solidFill>
                  <a:schemeClr val="tx2"/>
                </a:solidFill>
              </a:rPr>
              <a:t>license </a:t>
            </a:r>
            <a:r>
              <a:rPr lang="en-US" dirty="0" smtClean="0">
                <a:solidFill>
                  <a:schemeClr val="tx2"/>
                </a:solidFill>
              </a:rPr>
              <a:t>status at Next Boot.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97532" y="3975149"/>
            <a:ext cx="2886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Determine Technology </a:t>
            </a:r>
            <a:r>
              <a:rPr lang="en-US" dirty="0">
                <a:solidFill>
                  <a:schemeClr val="tx2"/>
                </a:solidFill>
              </a:rPr>
              <a:t>license </a:t>
            </a:r>
            <a:r>
              <a:rPr lang="en-US" dirty="0" smtClean="0">
                <a:solidFill>
                  <a:schemeClr val="tx2"/>
                </a:solidFill>
              </a:rPr>
              <a:t>Type.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8" name="Elbow Connector 7"/>
          <p:cNvCxnSpPr/>
          <p:nvPr/>
        </p:nvCxnSpPr>
        <p:spPr>
          <a:xfrm rot="10800000" flipV="1">
            <a:off x="3472951" y="4297068"/>
            <a:ext cx="3224585" cy="450778"/>
          </a:xfrm>
          <a:prstGeom prst="bentConnector3">
            <a:avLst>
              <a:gd name="adj1" fmla="val 81629"/>
            </a:avLst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697536" y="5569283"/>
            <a:ext cx="2886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Determine Technology Package Status.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19" name="Elbow Connector 18"/>
          <p:cNvCxnSpPr/>
          <p:nvPr/>
        </p:nvCxnSpPr>
        <p:spPr>
          <a:xfrm rot="10800000">
            <a:off x="2485293" y="5685692"/>
            <a:ext cx="4239067" cy="206756"/>
          </a:xfrm>
          <a:prstGeom prst="bentConnector3">
            <a:avLst>
              <a:gd name="adj1" fmla="val 92035"/>
            </a:avLst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16279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ow_licens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5528" y="1351873"/>
            <a:ext cx="3917593" cy="50975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287977"/>
            <a:ext cx="8647012" cy="982438"/>
          </a:xfrm>
        </p:spPr>
        <p:txBody>
          <a:bodyPr/>
          <a:lstStyle/>
          <a:p>
            <a:r>
              <a:rPr sz="3200" dirty="0" smtClean="0"/>
              <a:t>Command:</a:t>
            </a:r>
            <a:r>
              <a:rPr dirty="0" smtClean="0"/>
              <a:t> </a:t>
            </a:r>
            <a:r>
              <a:rPr b="1" dirty="0" smtClean="0">
                <a:solidFill>
                  <a:schemeClr val="tx2"/>
                </a:solidFill>
              </a:rPr>
              <a:t>show license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703" y="1339745"/>
            <a:ext cx="4494518" cy="4965700"/>
          </a:xfrm>
        </p:spPr>
        <p:txBody>
          <a:bodyPr/>
          <a:lstStyle/>
          <a:p>
            <a:r>
              <a:rPr dirty="0"/>
              <a:t>Displays </a:t>
            </a:r>
            <a:r>
              <a:rPr dirty="0" smtClean="0"/>
              <a:t>detailed </a:t>
            </a:r>
            <a:r>
              <a:rPr dirty="0"/>
              <a:t>information 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dirty="0" smtClean="0"/>
              <a:t>about </a:t>
            </a:r>
            <a:r>
              <a:rPr b="1" dirty="0">
                <a:solidFill>
                  <a:schemeClr val="accent2">
                    <a:lumMod val="75000"/>
                  </a:schemeClr>
                </a:solidFill>
              </a:rPr>
              <a:t>all</a:t>
            </a:r>
            <a:r>
              <a:rPr dirty="0"/>
              <a:t> feature </a:t>
            </a:r>
            <a:r>
              <a:rPr dirty="0" smtClean="0"/>
              <a:t>licenses.</a:t>
            </a:r>
          </a:p>
          <a:p>
            <a:r>
              <a:rPr dirty="0" smtClean="0"/>
              <a:t>Type of license</a:t>
            </a:r>
          </a:p>
          <a:p>
            <a:pPr lvl="1"/>
            <a:r>
              <a:rPr lang="en-US" dirty="0" smtClean="0"/>
              <a:t>Evaluation or Permanent</a:t>
            </a:r>
            <a:endParaRPr dirty="0" smtClean="0"/>
          </a:p>
          <a:p>
            <a:r>
              <a:rPr dirty="0" smtClean="0"/>
              <a:t>Actual usage time of the license</a:t>
            </a:r>
          </a:p>
          <a:p>
            <a:pPr lvl="1"/>
            <a:r>
              <a:rPr lang="en-US" dirty="0" smtClean="0"/>
              <a:t>Time used and left in the evaluation </a:t>
            </a:r>
            <a:endParaRPr dirty="0"/>
          </a:p>
          <a:p>
            <a:endParaRPr lang="en-US" dirty="0"/>
          </a:p>
        </p:txBody>
      </p:sp>
      <p:pic>
        <p:nvPicPr>
          <p:cNvPr id="7" name="Picture 6" descr="show_license_da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65528" y="3822595"/>
            <a:ext cx="3843930" cy="873300"/>
          </a:xfrm>
          <a:prstGeom prst="rect">
            <a:avLst/>
          </a:prstGeom>
        </p:spPr>
      </p:pic>
      <p:pic>
        <p:nvPicPr>
          <p:cNvPr id="8" name="Picture 7" descr="show_license_sslvp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56607" y="5582653"/>
            <a:ext cx="3852851" cy="866790"/>
          </a:xfrm>
          <a:prstGeom prst="rect">
            <a:avLst/>
          </a:prstGeom>
        </p:spPr>
      </p:pic>
      <p:cxnSp>
        <p:nvCxnSpPr>
          <p:cNvPr id="9" name="Straight Arrow Connector 11"/>
          <p:cNvCxnSpPr>
            <a:cxnSpLocks noChangeShapeType="1"/>
          </p:cNvCxnSpPr>
          <p:nvPr/>
        </p:nvCxnSpPr>
        <p:spPr bwMode="auto">
          <a:xfrm flipV="1">
            <a:off x="3448051" y="1800225"/>
            <a:ext cx="1666874" cy="1094760"/>
          </a:xfrm>
          <a:prstGeom prst="straightConnector1">
            <a:avLst/>
          </a:prstGeom>
          <a:noFill/>
          <a:ln w="25400" algn="ctr">
            <a:solidFill>
              <a:schemeClr val="accent2"/>
            </a:solidFill>
            <a:round/>
            <a:headEnd/>
            <a:tailEnd type="arrow" w="med" len="med"/>
          </a:ln>
        </p:spPr>
      </p:cxnSp>
      <p:cxnSp>
        <p:nvCxnSpPr>
          <p:cNvPr id="10" name="Straight Arrow Connector 11"/>
          <p:cNvCxnSpPr>
            <a:cxnSpLocks noChangeShapeType="1"/>
          </p:cNvCxnSpPr>
          <p:nvPr/>
        </p:nvCxnSpPr>
        <p:spPr bwMode="auto">
          <a:xfrm>
            <a:off x="3448051" y="2894985"/>
            <a:ext cx="1708181" cy="529810"/>
          </a:xfrm>
          <a:prstGeom prst="straightConnector1">
            <a:avLst/>
          </a:prstGeom>
          <a:noFill/>
          <a:ln w="25400" algn="ctr">
            <a:solidFill>
              <a:schemeClr val="accent2"/>
            </a:solidFill>
            <a:round/>
            <a:headEnd/>
            <a:tailEnd type="arrow" w="med" len="med"/>
          </a:ln>
        </p:spPr>
      </p:cxn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>
            <a:off x="4410075" y="3781743"/>
            <a:ext cx="746157" cy="288662"/>
          </a:xfrm>
          <a:prstGeom prst="straightConnector1">
            <a:avLst/>
          </a:prstGeom>
          <a:noFill/>
          <a:ln w="25400" algn="ctr">
            <a:solidFill>
              <a:srgbClr val="FFC000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8695341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76168E-6 L -0.43403 0.001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403 0.00162 L -0.00035 0.0006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139 L -0.43091 -0.255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" y="-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200" dirty="0" smtClean="0"/>
              <a:t>Command:</a:t>
            </a:r>
            <a:r>
              <a:rPr dirty="0" smtClean="0"/>
              <a:t> </a:t>
            </a:r>
            <a:r>
              <a:rPr b="1" dirty="0" smtClean="0">
                <a:solidFill>
                  <a:schemeClr val="tx2"/>
                </a:solidFill>
              </a:rPr>
              <a:t>show license feature</a:t>
            </a: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Lists the </a:t>
            </a:r>
            <a:r>
              <a:rPr lang="en-US" b="1" dirty="0" smtClean="0"/>
              <a:t>available licenses </a:t>
            </a:r>
            <a:r>
              <a:rPr lang="en-US" dirty="0" smtClean="0"/>
              <a:t>on the device</a:t>
            </a:r>
          </a:p>
          <a:p>
            <a:pPr eaLnBrk="1" hangingPunct="1">
              <a:defRPr/>
            </a:pPr>
            <a:r>
              <a:rPr dirty="0" smtClean="0"/>
              <a:t>Lists the </a:t>
            </a:r>
            <a:r>
              <a:rPr b="1" dirty="0" smtClean="0"/>
              <a:t>status</a:t>
            </a:r>
            <a:r>
              <a:rPr dirty="0" smtClean="0"/>
              <a:t> of the licenses</a:t>
            </a:r>
          </a:p>
          <a:p>
            <a:pPr eaLnBrk="1" hangingPunct="1">
              <a:defRPr/>
            </a:pPr>
            <a:endParaRPr lang="en-US" dirty="0" smtClean="0"/>
          </a:p>
          <a:p>
            <a:pPr marL="0" indent="0" eaLnBrk="1" hangingPunct="1"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28676" name="Picture 4" descr="show_license_fea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69226" y="2477945"/>
            <a:ext cx="7360967" cy="2932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50866" y="4357688"/>
            <a:ext cx="8326437" cy="1052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124" tIns="41061" rIns="82124" bIns="41061">
            <a:normAutofit/>
          </a:bodyPr>
          <a:lstStyle/>
          <a:p>
            <a:pPr marL="342900" indent="-342900" defTabSz="814388">
              <a:lnSpc>
                <a:spcPct val="9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§"/>
              <a:defRPr/>
            </a:pPr>
            <a:endParaRPr lang="en-US" sz="2400" kern="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342900" indent="-342900" defTabSz="814388">
              <a:lnSpc>
                <a:spcPct val="9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§"/>
              <a:defRPr/>
            </a:pPr>
            <a:endParaRPr lang="en-US" sz="2400" kern="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3837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229702" y="142875"/>
            <a:ext cx="8588861" cy="1127540"/>
          </a:xfrm>
        </p:spPr>
        <p:txBody>
          <a:bodyPr/>
          <a:lstStyle/>
          <a:p>
            <a:pPr eaLnBrk="1" hangingPunct="1"/>
            <a:r>
              <a:rPr lang="en-US" dirty="0" smtClean="0"/>
              <a:t>Activate/Deactivate Technology Package Licenses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Available Technology Package Licenses:</a:t>
            </a:r>
          </a:p>
          <a:p>
            <a:pPr lvl="1" eaLnBrk="1" hangingPunct="1"/>
            <a:r>
              <a:rPr lang="en-US" b="1" dirty="0" smtClean="0"/>
              <a:t>Data</a:t>
            </a:r>
            <a:r>
              <a:rPr lang="en-US" dirty="0" smtClean="0"/>
              <a:t>, </a:t>
            </a:r>
            <a:r>
              <a:rPr lang="en-US" b="1" dirty="0" smtClean="0"/>
              <a:t>Unified Communications </a:t>
            </a:r>
            <a:r>
              <a:rPr lang="en-US" dirty="0" smtClean="0"/>
              <a:t>and </a:t>
            </a:r>
            <a:r>
              <a:rPr lang="en-US" b="1" dirty="0" smtClean="0"/>
              <a:t>Security</a:t>
            </a:r>
          </a:p>
          <a:p>
            <a:pPr lvl="1" eaLnBrk="1" hangingPunct="1"/>
            <a:endParaRPr lang="en-US" b="1" dirty="0" smtClean="0">
              <a:solidFill>
                <a:schemeClr val="tx2"/>
              </a:solidFill>
            </a:endParaRPr>
          </a:p>
          <a:p>
            <a:pPr eaLnBrk="1" hangingPunct="1">
              <a:buNone/>
            </a:pPr>
            <a:r>
              <a:rPr lang="en-US" b="1" dirty="0" smtClean="0">
                <a:solidFill>
                  <a:schemeClr val="tx2"/>
                </a:solidFill>
              </a:rPr>
              <a:t>Enable:</a:t>
            </a:r>
          </a:p>
          <a:p>
            <a:pPr eaLnBrk="1" hangingPunct="1">
              <a:buNone/>
            </a:pPr>
            <a:r>
              <a:rPr lang="en-US" sz="1400" dirty="0" smtClean="0">
                <a:latin typeface="+mn-lt"/>
              </a:rPr>
              <a:t>Router(</a:t>
            </a:r>
            <a:r>
              <a:rPr lang="en-US" sz="1400" dirty="0" err="1" smtClean="0">
                <a:latin typeface="+mn-lt"/>
              </a:rPr>
              <a:t>config</a:t>
            </a:r>
            <a:r>
              <a:rPr lang="en-US" sz="1400" dirty="0" smtClean="0">
                <a:latin typeface="+mn-lt"/>
              </a:rPr>
              <a:t>)# </a:t>
            </a:r>
            <a:r>
              <a:rPr lang="en-US" sz="1400" b="1" dirty="0" smtClean="0">
                <a:solidFill>
                  <a:srgbClr val="000000"/>
                </a:solidFill>
                <a:latin typeface="+mn-lt"/>
              </a:rPr>
              <a:t>license boot module </a:t>
            </a:r>
            <a:r>
              <a:rPr lang="en-US" sz="1400" b="1" i="1" dirty="0" smtClean="0">
                <a:solidFill>
                  <a:srgbClr val="7030A0"/>
                </a:solidFill>
                <a:latin typeface="+mn-lt"/>
              </a:rPr>
              <a:t>C2900</a:t>
            </a:r>
            <a:r>
              <a:rPr lang="en-US" sz="1400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  <a:latin typeface="+mn-lt"/>
              </a:rPr>
              <a:t>technology-package </a:t>
            </a:r>
            <a:r>
              <a:rPr lang="en-US" sz="1400" b="1" i="1" dirty="0" smtClean="0">
                <a:solidFill>
                  <a:srgbClr val="7030A0"/>
                </a:solidFill>
                <a:latin typeface="+mn-lt"/>
              </a:rPr>
              <a:t>datak9</a:t>
            </a:r>
          </a:p>
          <a:p>
            <a:pPr eaLnBrk="1" hangingPunct="1">
              <a:buNone/>
            </a:pPr>
            <a:r>
              <a:rPr lang="en-US" sz="1400" b="1" i="1" dirty="0">
                <a:solidFill>
                  <a:srgbClr val="7030A0"/>
                </a:solidFill>
                <a:latin typeface="+mn-lt"/>
              </a:rPr>
              <a:t>	</a:t>
            </a:r>
            <a:r>
              <a:rPr lang="en-US" sz="1400" b="1" i="1" dirty="0" smtClean="0">
                <a:solidFill>
                  <a:srgbClr val="7030A0"/>
                </a:solidFill>
                <a:latin typeface="+mn-lt"/>
              </a:rPr>
              <a:t>			      &lt;Model&gt;	            &lt;Package&gt;</a:t>
            </a:r>
            <a:endParaRPr lang="en-US" sz="1400" b="1" dirty="0" smtClean="0">
              <a:solidFill>
                <a:srgbClr val="7030A0"/>
              </a:solidFill>
              <a:latin typeface="+mn-lt"/>
            </a:endParaRPr>
          </a:p>
          <a:p>
            <a:pPr eaLnBrk="1" hangingPunct="1">
              <a:buNone/>
            </a:pPr>
            <a:endParaRPr lang="en-US" sz="1400" b="1" dirty="0">
              <a:latin typeface="+mn-lt"/>
            </a:endParaRPr>
          </a:p>
          <a:p>
            <a:pPr eaLnBrk="1" hangingPunct="1">
              <a:buNone/>
            </a:pPr>
            <a:r>
              <a:rPr lang="en-US" b="1" dirty="0" smtClean="0">
                <a:solidFill>
                  <a:srgbClr val="FF4B4B"/>
                </a:solidFill>
              </a:rPr>
              <a:t>Disable: </a:t>
            </a:r>
          </a:p>
          <a:p>
            <a:pPr eaLnBrk="1" hangingPunct="1">
              <a:buNone/>
            </a:pPr>
            <a:r>
              <a:rPr lang="en-US" sz="1400" dirty="0" smtClean="0">
                <a:latin typeface="+mn-lt"/>
              </a:rPr>
              <a:t>Router(</a:t>
            </a:r>
            <a:r>
              <a:rPr lang="en-US" sz="1400" dirty="0" err="1" smtClean="0">
                <a:latin typeface="+mn-lt"/>
              </a:rPr>
              <a:t>config</a:t>
            </a:r>
            <a:r>
              <a:rPr lang="en-US" sz="1400" dirty="0" smtClean="0">
                <a:latin typeface="+mn-lt"/>
              </a:rPr>
              <a:t>)#</a:t>
            </a:r>
            <a:r>
              <a:rPr lang="en-US" sz="1400" dirty="0" smtClean="0">
                <a:solidFill>
                  <a:srgbClr val="FF4B4B"/>
                </a:solidFill>
                <a:latin typeface="+mn-lt"/>
              </a:rPr>
              <a:t> </a:t>
            </a:r>
            <a:r>
              <a:rPr lang="en-US" sz="1400" b="1" dirty="0" smtClean="0">
                <a:solidFill>
                  <a:srgbClr val="FF4B4B"/>
                </a:solidFill>
                <a:latin typeface="+mn-lt"/>
              </a:rPr>
              <a:t>no </a:t>
            </a:r>
            <a:r>
              <a:rPr lang="en-US" sz="1400" b="1" dirty="0" smtClean="0">
                <a:solidFill>
                  <a:srgbClr val="000000"/>
                </a:solidFill>
                <a:latin typeface="+mn-lt"/>
              </a:rPr>
              <a:t>license boot module </a:t>
            </a:r>
            <a:r>
              <a:rPr lang="en-US" sz="1400" b="1" i="1" dirty="0" smtClean="0">
                <a:solidFill>
                  <a:srgbClr val="7030A0"/>
                </a:solidFill>
                <a:latin typeface="+mn-lt"/>
              </a:rPr>
              <a:t>C2900</a:t>
            </a:r>
            <a:r>
              <a:rPr lang="en-US" sz="1400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  <a:latin typeface="+mn-lt"/>
              </a:rPr>
              <a:t>technology-package </a:t>
            </a:r>
            <a:r>
              <a:rPr lang="en-US" sz="1400" b="1" i="1" dirty="0">
                <a:solidFill>
                  <a:srgbClr val="7030A0"/>
                </a:solidFill>
                <a:latin typeface="+mn-lt"/>
              </a:rPr>
              <a:t>datak</a:t>
            </a:r>
            <a:r>
              <a:rPr lang="en-US" sz="1400" b="1" i="1" dirty="0" smtClean="0">
                <a:solidFill>
                  <a:srgbClr val="7030A0"/>
                </a:solidFill>
                <a:latin typeface="+mn-lt"/>
              </a:rPr>
              <a:t>9</a:t>
            </a:r>
            <a:r>
              <a:rPr lang="en-US" sz="1400" b="1" i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400" b="1" i="1" dirty="0" smtClean="0">
                <a:solidFill>
                  <a:srgbClr val="FF4B4B"/>
                </a:solidFill>
                <a:latin typeface="+mn-lt"/>
              </a:rPr>
              <a:t>[disable]</a:t>
            </a:r>
            <a:endParaRPr lang="en-US" sz="1400" b="1" dirty="0" smtClean="0">
              <a:solidFill>
                <a:srgbClr val="FF4B4B"/>
              </a:solidFill>
              <a:latin typeface="+mn-lt"/>
            </a:endParaRPr>
          </a:p>
          <a:p>
            <a:pPr lvl="1" algn="ctr" eaLnBrk="1" hangingPunct="1">
              <a:buFontTx/>
              <a:buNone/>
            </a:pPr>
            <a:r>
              <a:rPr lang="en-US" sz="1600" b="1" dirty="0" smtClean="0">
                <a:solidFill>
                  <a:srgbClr val="FFC000"/>
                </a:solidFill>
              </a:rPr>
              <a:t>OR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cxnSp>
        <p:nvCxnSpPr>
          <p:cNvPr id="4" name="Straight Arrow Connector 3"/>
          <p:cNvCxnSpPr>
            <a:cxnSpLocks noChangeShapeType="1"/>
          </p:cNvCxnSpPr>
          <p:nvPr/>
        </p:nvCxnSpPr>
        <p:spPr bwMode="auto">
          <a:xfrm flipH="1" flipV="1">
            <a:off x="1609726" y="5029202"/>
            <a:ext cx="2733674" cy="200024"/>
          </a:xfrm>
          <a:prstGeom prst="straightConnector1">
            <a:avLst/>
          </a:prstGeom>
          <a:noFill/>
          <a:ln w="25400" algn="ctr">
            <a:solidFill>
              <a:srgbClr val="FFC000"/>
            </a:solidFill>
            <a:round/>
            <a:headEnd/>
            <a:tailEnd type="arrow" w="med" len="med"/>
          </a:ln>
        </p:spPr>
      </p:cxn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 flipV="1">
            <a:off x="4867275" y="5029202"/>
            <a:ext cx="2209800" cy="200024"/>
          </a:xfrm>
          <a:prstGeom prst="straightConnector1">
            <a:avLst/>
          </a:prstGeom>
          <a:noFill/>
          <a:ln w="25400" algn="ctr">
            <a:solidFill>
              <a:srgbClr val="FFC000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14776518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Verifying A Technology Package License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eaLnBrk="1" hangingPunct="1">
              <a:buFontTx/>
              <a:buNone/>
            </a:pPr>
            <a:r>
              <a:rPr lang="en-US" b="1" dirty="0" smtClean="0"/>
              <a:t>Step 1:  </a:t>
            </a:r>
            <a:r>
              <a:rPr lang="en-US" dirty="0" smtClean="0"/>
              <a:t>Issue </a:t>
            </a:r>
            <a:r>
              <a:rPr lang="en-US" b="1" dirty="0" smtClean="0">
                <a:solidFill>
                  <a:schemeClr val="tx2"/>
                </a:solidFill>
              </a:rPr>
              <a:t>show version | begin UDI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 (verify </a:t>
            </a:r>
            <a:r>
              <a:rPr dirty="0" smtClean="0"/>
              <a:t>data license is </a:t>
            </a:r>
            <a:r>
              <a:rPr lang="en-US" dirty="0" smtClean="0"/>
              <a:t>disabled)</a:t>
            </a:r>
            <a:endParaRPr dirty="0"/>
          </a:p>
        </p:txBody>
      </p:sp>
      <p:pic>
        <p:nvPicPr>
          <p:cNvPr id="35844" name="Picture 5" descr="Activated_Temporary_IOS_Licens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52601" y="2274987"/>
            <a:ext cx="5520114" cy="3726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 rot="10800000">
            <a:off x="5934359" y="5621456"/>
            <a:ext cx="1364776" cy="464024"/>
          </a:xfrm>
          <a:prstGeom prst="rightArrow">
            <a:avLst/>
          </a:prstGeom>
          <a:solidFill>
            <a:srgbClr val="C0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36437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tAcad_White_PPT_Template 05Oct12">
  <a:themeElements>
    <a:clrScheme name="Cisco NetAcad">
      <a:dk1>
        <a:srgbClr val="2AA7DF"/>
      </a:dk1>
      <a:lt1>
        <a:srgbClr val="FFFFFF"/>
      </a:lt1>
      <a:dk2>
        <a:srgbClr val="6B308E"/>
      </a:dk2>
      <a:lt2>
        <a:srgbClr val="000000"/>
      </a:lt2>
      <a:accent1>
        <a:srgbClr val="00938E"/>
      </a:accent1>
      <a:accent2>
        <a:srgbClr val="3EB549"/>
      </a:accent2>
      <a:accent3>
        <a:srgbClr val="D81673"/>
      </a:accent3>
      <a:accent4>
        <a:srgbClr val="234493"/>
      </a:accent4>
      <a:accent5>
        <a:srgbClr val="ED2D28"/>
      </a:accent5>
      <a:accent6>
        <a:srgbClr val="F68B21"/>
      </a:accent6>
      <a:hlink>
        <a:srgbClr val="2AA7DF"/>
      </a:hlink>
      <a:folHlink>
        <a:srgbClr val="ACB2C2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</TotalTime>
  <Words>547</Words>
  <Application>Microsoft Office PowerPoint</Application>
  <PresentationFormat>On-screen Show (4:3)</PresentationFormat>
  <Paragraphs>113</Paragraphs>
  <Slides>14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NetAcad_White_PPT_Template 05Oct12</vt:lpstr>
      <vt:lpstr>Introduction to IOS 15 CLI Licensing Commands </vt:lpstr>
      <vt:lpstr>Introduction to IOS 15 CLI Licensing Commands (Verification, Activation, Uninstall)</vt:lpstr>
      <vt:lpstr>License Management Commands</vt:lpstr>
      <vt:lpstr>Command: show license udi</vt:lpstr>
      <vt:lpstr>Command: show version</vt:lpstr>
      <vt:lpstr>Command: show license</vt:lpstr>
      <vt:lpstr>Command: show license feature</vt:lpstr>
      <vt:lpstr>Activate/Deactivate Technology Package Licenses</vt:lpstr>
      <vt:lpstr>Verifying A Technology Package License</vt:lpstr>
      <vt:lpstr>Activating A Technology Package License</vt:lpstr>
      <vt:lpstr>Verify A Technology Package License Status after Next Reboot</vt:lpstr>
      <vt:lpstr>Uninstalling A Technology Package License</vt:lpstr>
      <vt:lpstr>PowerPoint Presentation</vt:lpstr>
      <vt:lpstr>PowerPoint Presentation</vt:lpstr>
    </vt:vector>
  </TitlesOfParts>
  <Company>Cisco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Real, Relevant,  Surprising and Fresh: Cisco Brand</dc:title>
  <dc:creator>Melissa Gabriel</dc:creator>
  <cp:lastModifiedBy>peanders</cp:lastModifiedBy>
  <cp:revision>18</cp:revision>
  <dcterms:created xsi:type="dcterms:W3CDTF">2012-10-09T16:58:47Z</dcterms:created>
  <dcterms:modified xsi:type="dcterms:W3CDTF">2013-08-14T02:07:48Z</dcterms:modified>
</cp:coreProperties>
</file>